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4"/>
  </p:sldMasterIdLst>
  <p:notesMasterIdLst>
    <p:notesMasterId r:id="rId109"/>
  </p:notesMasterIdLst>
  <p:sldIdLst>
    <p:sldId id="256" r:id="rId5"/>
    <p:sldId id="257" r:id="rId6"/>
    <p:sldId id="258" r:id="rId7"/>
    <p:sldId id="260" r:id="rId8"/>
    <p:sldId id="261"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Lst>
  <p:sldSz cx="9144000" cy="5143500" type="screen16x9"/>
  <p:notesSz cx="6858000" cy="9144000"/>
  <p:embeddedFontLst>
    <p:embeddedFont>
      <p:font typeface="Century Gothic" panose="020B0502020202020204" pitchFamily="34" charset="0"/>
      <p:regular r:id="rId110"/>
      <p:bold r:id="rId111"/>
      <p:italic r:id="rId112"/>
      <p:boldItalic r:id="rId113"/>
    </p:embeddedFont>
    <p:embeddedFont>
      <p:font typeface="Garamond" panose="02020404030301010803" pitchFamily="18" charset="0"/>
      <p:regular r:id="rId114"/>
      <p:bold r:id="rId115"/>
      <p:italic r:id="rId116"/>
    </p:embeddedFont>
    <p:embeddedFont>
      <p:font typeface="Montserrat" panose="00000500000000000000" pitchFamily="2" charset="0"/>
      <p:regular r:id="rId117"/>
      <p:bold r:id="rId118"/>
      <p:italic r:id="rId119"/>
      <p:boldItalic r:id="rId120"/>
    </p:embeddedFont>
    <p:embeddedFont>
      <p:font typeface="Oswald" panose="00000500000000000000" pitchFamily="2" charset="0"/>
      <p:regular r:id="rId121"/>
      <p:bold r:id="rId122"/>
    </p:embeddedFont>
    <p:embeddedFont>
      <p:font typeface="Playfair Display" panose="00000500000000000000" pitchFamily="2" charset="0"/>
      <p:regular r:id="rId123"/>
      <p:bold r:id="rId124"/>
      <p:italic r:id="rId125"/>
      <p:boldItalic r:id="rId1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ardo Mimbela" initials="" lastIdx="17" clrIdx="0"/>
  <p:cmAuthor id="1" name="Yordanos Wolde" initials="" lastIdx="15" clrIdx="1"/>
  <p:cmAuthor id="2" name="Lauren Carmin"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A462B-C736-94D3-491A-F26D3CFD55F4}" v="7" dt="2023-02-10T16:19:46.848"/>
    <p1510:client id="{F6872490-6EA8-9A77-B996-BB6A7627EE80}" v="735" dt="2023-02-23T23:05:10.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8.fntdata"/><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font" Target="fonts/font14.fntdata"/><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4.fntdata"/><Relationship Id="rId118" Type="http://schemas.openxmlformats.org/officeDocument/2006/relationships/font" Target="fonts/font9.fntdata"/><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font" Target="fonts/font15.fntdata"/><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5.fntdata"/><Relationship Id="rId119" Type="http://schemas.openxmlformats.org/officeDocument/2006/relationships/font" Target="fonts/font10.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font" Target="fonts/font11.fntdata"/><Relationship Id="rId125" Type="http://schemas.openxmlformats.org/officeDocument/2006/relationships/font" Target="fonts/font16.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1.fntdata"/><Relationship Id="rId115" Type="http://schemas.openxmlformats.org/officeDocument/2006/relationships/font" Target="fonts/font6.fntdata"/><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17.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font" Target="fonts/font12.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2.fntdata"/><Relationship Id="rId132" Type="http://schemas.microsoft.com/office/2016/11/relationships/changesInfo" Target="changesInfos/changesInfo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font" Target="fonts/font3.fntdata"/><Relationship Id="rId13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cas Francisco" userId="S::dfrancisco@guttmacher.org::ce52801b-85ae-455b-a6a9-ed35ada2e539" providerId="AD" clId="Web-{173A462B-C736-94D3-491A-F26D3CFD55F4}"/>
    <pc:docChg chg="modSld">
      <pc:chgData name="Dorcas Francisco" userId="S::dfrancisco@guttmacher.org::ce52801b-85ae-455b-a6a9-ed35ada2e539" providerId="AD" clId="Web-{173A462B-C736-94D3-491A-F26D3CFD55F4}" dt="2023-02-10T16:19:40.582" v="2" actId="14100"/>
      <pc:docMkLst>
        <pc:docMk/>
      </pc:docMkLst>
      <pc:sldChg chg="modSp">
        <pc:chgData name="Dorcas Francisco" userId="S::dfrancisco@guttmacher.org::ce52801b-85ae-455b-a6a9-ed35ada2e539" providerId="AD" clId="Web-{173A462B-C736-94D3-491A-F26D3CFD55F4}" dt="2023-02-10T16:19:40.582" v="2" actId="14100"/>
        <pc:sldMkLst>
          <pc:docMk/>
          <pc:sldMk cId="0" sldId="338"/>
        </pc:sldMkLst>
        <pc:spChg chg="mod">
          <ac:chgData name="Dorcas Francisco" userId="S::dfrancisco@guttmacher.org::ce52801b-85ae-455b-a6a9-ed35ada2e539" providerId="AD" clId="Web-{173A462B-C736-94D3-491A-F26D3CFD55F4}" dt="2023-02-10T16:19:40.582" v="2" actId="14100"/>
          <ac:spMkLst>
            <pc:docMk/>
            <pc:sldMk cId="0" sldId="338"/>
            <ac:spMk id="818" creationId="{00000000-0000-0000-0000-000000000000}"/>
          </ac:spMkLst>
        </pc:spChg>
      </pc:sldChg>
    </pc:docChg>
  </pc:docChgLst>
  <pc:docChgLst>
    <pc:chgData name="Doyeun Kim" userId="S::dkim@guttmacher.org::341d189d-ba36-4296-956b-514ee5913033" providerId="AD" clId="Web-{F6872490-6EA8-9A77-B996-BB6A7627EE80}"/>
    <pc:docChg chg="delSld modSld">
      <pc:chgData name="Doyeun Kim" userId="S::dkim@guttmacher.org::341d189d-ba36-4296-956b-514ee5913033" providerId="AD" clId="Web-{F6872490-6EA8-9A77-B996-BB6A7627EE80}" dt="2023-02-23T23:05:06.067" v="706" actId="20577"/>
      <pc:docMkLst>
        <pc:docMk/>
      </pc:docMkLst>
      <pc:sldChg chg="del">
        <pc:chgData name="Doyeun Kim" userId="S::dkim@guttmacher.org::341d189d-ba36-4296-956b-514ee5913033" providerId="AD" clId="Web-{F6872490-6EA8-9A77-B996-BB6A7627EE80}" dt="2023-02-23T20:26:22.911" v="0"/>
        <pc:sldMkLst>
          <pc:docMk/>
          <pc:sldMk cId="0" sldId="259"/>
        </pc:sldMkLst>
      </pc:sldChg>
      <pc:sldChg chg="modSp">
        <pc:chgData name="Doyeun Kim" userId="S::dkim@guttmacher.org::341d189d-ba36-4296-956b-514ee5913033" providerId="AD" clId="Web-{F6872490-6EA8-9A77-B996-BB6A7627EE80}" dt="2023-02-23T20:32:11.172" v="52" actId="20577"/>
        <pc:sldMkLst>
          <pc:docMk/>
          <pc:sldMk cId="0" sldId="261"/>
        </pc:sldMkLst>
        <pc:spChg chg="mod">
          <ac:chgData name="Doyeun Kim" userId="S::dkim@guttmacher.org::341d189d-ba36-4296-956b-514ee5913033" providerId="AD" clId="Web-{F6872490-6EA8-9A77-B996-BB6A7627EE80}" dt="2023-02-23T20:32:11.172" v="52" actId="20577"/>
          <ac:spMkLst>
            <pc:docMk/>
            <pc:sldMk cId="0" sldId="261"/>
            <ac:spMk id="255" creationId="{00000000-0000-0000-0000-000000000000}"/>
          </ac:spMkLst>
        </pc:spChg>
      </pc:sldChg>
      <pc:sldChg chg="modSp delCm">
        <pc:chgData name="Doyeun Kim" userId="S::dkim@guttmacher.org::341d189d-ba36-4296-956b-514ee5913033" providerId="AD" clId="Web-{F6872490-6EA8-9A77-B996-BB6A7627EE80}" dt="2023-02-23T20:32:57.596" v="56"/>
        <pc:sldMkLst>
          <pc:docMk/>
          <pc:sldMk cId="0" sldId="262"/>
        </pc:sldMkLst>
        <pc:spChg chg="mod">
          <ac:chgData name="Doyeun Kim" userId="S::dkim@guttmacher.org::341d189d-ba36-4296-956b-514ee5913033" providerId="AD" clId="Web-{F6872490-6EA8-9A77-B996-BB6A7627EE80}" dt="2023-02-23T20:32:29.767" v="54" actId="20577"/>
          <ac:spMkLst>
            <pc:docMk/>
            <pc:sldMk cId="0" sldId="262"/>
            <ac:spMk id="261" creationId="{00000000-0000-0000-0000-000000000000}"/>
          </ac:spMkLst>
        </pc:spChg>
      </pc:sldChg>
      <pc:sldChg chg="modSp">
        <pc:chgData name="Doyeun Kim" userId="S::dkim@guttmacher.org::341d189d-ba36-4296-956b-514ee5913033" providerId="AD" clId="Web-{F6872490-6EA8-9A77-B996-BB6A7627EE80}" dt="2023-02-23T20:47:49.531" v="61" actId="20577"/>
        <pc:sldMkLst>
          <pc:docMk/>
          <pc:sldMk cId="0" sldId="266"/>
        </pc:sldMkLst>
        <pc:spChg chg="mod">
          <ac:chgData name="Doyeun Kim" userId="S::dkim@guttmacher.org::341d189d-ba36-4296-956b-514ee5913033" providerId="AD" clId="Web-{F6872490-6EA8-9A77-B996-BB6A7627EE80}" dt="2023-02-23T20:47:49.531" v="61" actId="20577"/>
          <ac:spMkLst>
            <pc:docMk/>
            <pc:sldMk cId="0" sldId="266"/>
            <ac:spMk id="288" creationId="{00000000-0000-0000-0000-000000000000}"/>
          </ac:spMkLst>
        </pc:spChg>
        <pc:spChg chg="mod">
          <ac:chgData name="Doyeun Kim" userId="S::dkim@guttmacher.org::341d189d-ba36-4296-956b-514ee5913033" providerId="AD" clId="Web-{F6872490-6EA8-9A77-B996-BB6A7627EE80}" dt="2023-02-23T20:47:40.891" v="60" actId="20577"/>
          <ac:spMkLst>
            <pc:docMk/>
            <pc:sldMk cId="0" sldId="266"/>
            <ac:spMk id="290" creationId="{00000000-0000-0000-0000-000000000000}"/>
          </ac:spMkLst>
        </pc:spChg>
        <pc:spChg chg="mod">
          <ac:chgData name="Doyeun Kim" userId="S::dkim@guttmacher.org::341d189d-ba36-4296-956b-514ee5913033" providerId="AD" clId="Web-{F6872490-6EA8-9A77-B996-BB6A7627EE80}" dt="2023-02-23T20:47:33.265" v="59" actId="20577"/>
          <ac:spMkLst>
            <pc:docMk/>
            <pc:sldMk cId="0" sldId="266"/>
            <ac:spMk id="292" creationId="{00000000-0000-0000-0000-000000000000}"/>
          </ac:spMkLst>
        </pc:spChg>
        <pc:spChg chg="mod">
          <ac:chgData name="Doyeun Kim" userId="S::dkim@guttmacher.org::341d189d-ba36-4296-956b-514ee5913033" providerId="AD" clId="Web-{F6872490-6EA8-9A77-B996-BB6A7627EE80}" dt="2023-02-23T20:47:26.531" v="58" actId="20577"/>
          <ac:spMkLst>
            <pc:docMk/>
            <pc:sldMk cId="0" sldId="266"/>
            <ac:spMk id="293" creationId="{00000000-0000-0000-0000-000000000000}"/>
          </ac:spMkLst>
        </pc:spChg>
      </pc:sldChg>
      <pc:sldChg chg="del">
        <pc:chgData name="Doyeun Kim" userId="S::dkim@guttmacher.org::341d189d-ba36-4296-956b-514ee5913033" providerId="AD" clId="Web-{F6872490-6EA8-9A77-B996-BB6A7627EE80}" dt="2023-02-23T21:01:16.043" v="64"/>
        <pc:sldMkLst>
          <pc:docMk/>
          <pc:sldMk cId="0" sldId="269"/>
        </pc:sldMkLst>
      </pc:sldChg>
      <pc:sldChg chg="modSp">
        <pc:chgData name="Doyeun Kim" userId="S::dkim@guttmacher.org::341d189d-ba36-4296-956b-514ee5913033" providerId="AD" clId="Web-{F6872490-6EA8-9A77-B996-BB6A7627EE80}" dt="2023-02-23T21:01:33.934" v="72" actId="20577"/>
        <pc:sldMkLst>
          <pc:docMk/>
          <pc:sldMk cId="0" sldId="270"/>
        </pc:sldMkLst>
        <pc:spChg chg="mod">
          <ac:chgData name="Doyeun Kim" userId="S::dkim@guttmacher.org::341d189d-ba36-4296-956b-514ee5913033" providerId="AD" clId="Web-{F6872490-6EA8-9A77-B996-BB6A7627EE80}" dt="2023-02-23T21:01:14.027" v="63" actId="20577"/>
          <ac:spMkLst>
            <pc:docMk/>
            <pc:sldMk cId="0" sldId="270"/>
            <ac:spMk id="316" creationId="{00000000-0000-0000-0000-000000000000}"/>
          </ac:spMkLst>
        </pc:spChg>
        <pc:spChg chg="mod">
          <ac:chgData name="Doyeun Kim" userId="S::dkim@guttmacher.org::341d189d-ba36-4296-956b-514ee5913033" providerId="AD" clId="Web-{F6872490-6EA8-9A77-B996-BB6A7627EE80}" dt="2023-02-23T21:01:33.934" v="72" actId="20577"/>
          <ac:spMkLst>
            <pc:docMk/>
            <pc:sldMk cId="0" sldId="270"/>
            <ac:spMk id="317" creationId="{00000000-0000-0000-0000-000000000000}"/>
          </ac:spMkLst>
        </pc:spChg>
      </pc:sldChg>
      <pc:sldChg chg="delSp modSp delCm">
        <pc:chgData name="Doyeun Kim" userId="S::dkim@guttmacher.org::341d189d-ba36-4296-956b-514ee5913033" providerId="AD" clId="Web-{F6872490-6EA8-9A77-B996-BB6A7627EE80}" dt="2023-02-23T21:09:13.543" v="185" actId="20577"/>
        <pc:sldMkLst>
          <pc:docMk/>
          <pc:sldMk cId="0" sldId="271"/>
        </pc:sldMkLst>
        <pc:spChg chg="del">
          <ac:chgData name="Doyeun Kim" userId="S::dkim@guttmacher.org::341d189d-ba36-4296-956b-514ee5913033" providerId="AD" clId="Web-{F6872490-6EA8-9A77-B996-BB6A7627EE80}" dt="2023-02-23T21:03:19.062" v="75"/>
          <ac:spMkLst>
            <pc:docMk/>
            <pc:sldMk cId="0" sldId="271"/>
            <ac:spMk id="327" creationId="{00000000-0000-0000-0000-000000000000}"/>
          </ac:spMkLst>
        </pc:spChg>
        <pc:spChg chg="mod">
          <ac:chgData name="Doyeun Kim" userId="S::dkim@guttmacher.org::341d189d-ba36-4296-956b-514ee5913033" providerId="AD" clId="Web-{F6872490-6EA8-9A77-B996-BB6A7627EE80}" dt="2023-02-23T21:09:13.543" v="185" actId="20577"/>
          <ac:spMkLst>
            <pc:docMk/>
            <pc:sldMk cId="0" sldId="271"/>
            <ac:spMk id="329" creationId="{00000000-0000-0000-0000-000000000000}"/>
          </ac:spMkLst>
        </pc:spChg>
        <pc:grpChg chg="mod">
          <ac:chgData name="Doyeun Kim" userId="S::dkim@guttmacher.org::341d189d-ba36-4296-956b-514ee5913033" providerId="AD" clId="Web-{F6872490-6EA8-9A77-B996-BB6A7627EE80}" dt="2023-02-23T21:08:20.807" v="179" actId="14100"/>
          <ac:grpSpMkLst>
            <pc:docMk/>
            <pc:sldMk cId="0" sldId="271"/>
            <ac:grpSpMk id="323" creationId="{00000000-0000-0000-0000-000000000000}"/>
          </ac:grpSpMkLst>
        </pc:grpChg>
      </pc:sldChg>
      <pc:sldChg chg="modSp">
        <pc:chgData name="Doyeun Kim" userId="S::dkim@guttmacher.org::341d189d-ba36-4296-956b-514ee5913033" providerId="AD" clId="Web-{F6872490-6EA8-9A77-B996-BB6A7627EE80}" dt="2023-02-23T21:09:26.418" v="186" actId="20577"/>
        <pc:sldMkLst>
          <pc:docMk/>
          <pc:sldMk cId="0" sldId="272"/>
        </pc:sldMkLst>
        <pc:spChg chg="mod">
          <ac:chgData name="Doyeun Kim" userId="S::dkim@guttmacher.org::341d189d-ba36-4296-956b-514ee5913033" providerId="AD" clId="Web-{F6872490-6EA8-9A77-B996-BB6A7627EE80}" dt="2023-02-23T21:09:26.418" v="186" actId="20577"/>
          <ac:spMkLst>
            <pc:docMk/>
            <pc:sldMk cId="0" sldId="272"/>
            <ac:spMk id="339" creationId="{00000000-0000-0000-0000-000000000000}"/>
          </ac:spMkLst>
        </pc:spChg>
      </pc:sldChg>
      <pc:sldChg chg="modSp delCm">
        <pc:chgData name="Doyeun Kim" userId="S::dkim@guttmacher.org::341d189d-ba36-4296-956b-514ee5913033" providerId="AD" clId="Web-{F6872490-6EA8-9A77-B996-BB6A7627EE80}" dt="2023-02-23T21:13:55.802" v="220" actId="20577"/>
        <pc:sldMkLst>
          <pc:docMk/>
          <pc:sldMk cId="0" sldId="273"/>
        </pc:sldMkLst>
        <pc:spChg chg="mod">
          <ac:chgData name="Doyeun Kim" userId="S::dkim@guttmacher.org::341d189d-ba36-4296-956b-514ee5913033" providerId="AD" clId="Web-{F6872490-6EA8-9A77-B996-BB6A7627EE80}" dt="2023-02-23T21:11:52.205" v="200" actId="1076"/>
          <ac:spMkLst>
            <pc:docMk/>
            <pc:sldMk cId="0" sldId="273"/>
            <ac:spMk id="346" creationId="{00000000-0000-0000-0000-000000000000}"/>
          </ac:spMkLst>
        </pc:spChg>
        <pc:spChg chg="mod">
          <ac:chgData name="Doyeun Kim" userId="S::dkim@guttmacher.org::341d189d-ba36-4296-956b-514ee5913033" providerId="AD" clId="Web-{F6872490-6EA8-9A77-B996-BB6A7627EE80}" dt="2023-02-23T21:13:55.802" v="220" actId="20577"/>
          <ac:spMkLst>
            <pc:docMk/>
            <pc:sldMk cId="0" sldId="273"/>
            <ac:spMk id="347" creationId="{00000000-0000-0000-0000-000000000000}"/>
          </ac:spMkLst>
        </pc:spChg>
      </pc:sldChg>
      <pc:sldChg chg="modSp">
        <pc:chgData name="Doyeun Kim" userId="S::dkim@guttmacher.org::341d189d-ba36-4296-956b-514ee5913033" providerId="AD" clId="Web-{F6872490-6EA8-9A77-B996-BB6A7627EE80}" dt="2023-02-23T21:14:55.554" v="228" actId="20577"/>
        <pc:sldMkLst>
          <pc:docMk/>
          <pc:sldMk cId="0" sldId="278"/>
        </pc:sldMkLst>
        <pc:spChg chg="mod">
          <ac:chgData name="Doyeun Kim" userId="S::dkim@guttmacher.org::341d189d-ba36-4296-956b-514ee5913033" providerId="AD" clId="Web-{F6872490-6EA8-9A77-B996-BB6A7627EE80}" dt="2023-02-23T21:14:55.554" v="228" actId="20577"/>
          <ac:spMkLst>
            <pc:docMk/>
            <pc:sldMk cId="0" sldId="278"/>
            <ac:spMk id="376" creationId="{00000000-0000-0000-0000-000000000000}"/>
          </ac:spMkLst>
        </pc:spChg>
      </pc:sldChg>
      <pc:sldChg chg="modSp">
        <pc:chgData name="Doyeun Kim" userId="S::dkim@guttmacher.org::341d189d-ba36-4296-956b-514ee5913033" providerId="AD" clId="Web-{F6872490-6EA8-9A77-B996-BB6A7627EE80}" dt="2023-02-23T21:15:30.571" v="230" actId="20577"/>
        <pc:sldMkLst>
          <pc:docMk/>
          <pc:sldMk cId="0" sldId="279"/>
        </pc:sldMkLst>
        <pc:spChg chg="mod">
          <ac:chgData name="Doyeun Kim" userId="S::dkim@guttmacher.org::341d189d-ba36-4296-956b-514ee5913033" providerId="AD" clId="Web-{F6872490-6EA8-9A77-B996-BB6A7627EE80}" dt="2023-02-23T21:15:30.571" v="230" actId="20577"/>
          <ac:spMkLst>
            <pc:docMk/>
            <pc:sldMk cId="0" sldId="279"/>
            <ac:spMk id="386" creationId="{00000000-0000-0000-0000-000000000000}"/>
          </ac:spMkLst>
        </pc:spChg>
      </pc:sldChg>
      <pc:sldChg chg="delCm">
        <pc:chgData name="Doyeun Kim" userId="S::dkim@guttmacher.org::341d189d-ba36-4296-956b-514ee5913033" providerId="AD" clId="Web-{F6872490-6EA8-9A77-B996-BB6A7627EE80}" dt="2023-02-23T21:15:52.775" v="232"/>
        <pc:sldMkLst>
          <pc:docMk/>
          <pc:sldMk cId="0" sldId="280"/>
        </pc:sldMkLst>
      </pc:sldChg>
      <pc:sldChg chg="modSp delCm">
        <pc:chgData name="Doyeun Kim" userId="S::dkim@guttmacher.org::341d189d-ba36-4296-956b-514ee5913033" providerId="AD" clId="Web-{F6872490-6EA8-9A77-B996-BB6A7627EE80}" dt="2023-02-23T21:43:51.385" v="242" actId="20577"/>
        <pc:sldMkLst>
          <pc:docMk/>
          <pc:sldMk cId="0" sldId="283"/>
        </pc:sldMkLst>
        <pc:spChg chg="mod">
          <ac:chgData name="Doyeun Kim" userId="S::dkim@guttmacher.org::341d189d-ba36-4296-956b-514ee5913033" providerId="AD" clId="Web-{F6872490-6EA8-9A77-B996-BB6A7627EE80}" dt="2023-02-23T21:42:56.414" v="235" actId="20577"/>
          <ac:spMkLst>
            <pc:docMk/>
            <pc:sldMk cId="0" sldId="283"/>
            <ac:spMk id="409" creationId="{00000000-0000-0000-0000-000000000000}"/>
          </ac:spMkLst>
        </pc:spChg>
        <pc:spChg chg="mod">
          <ac:chgData name="Doyeun Kim" userId="S::dkim@guttmacher.org::341d189d-ba36-4296-956b-514ee5913033" providerId="AD" clId="Web-{F6872490-6EA8-9A77-B996-BB6A7627EE80}" dt="2023-02-23T21:43:51.385" v="242" actId="20577"/>
          <ac:spMkLst>
            <pc:docMk/>
            <pc:sldMk cId="0" sldId="283"/>
            <ac:spMk id="410" creationId="{00000000-0000-0000-0000-000000000000}"/>
          </ac:spMkLst>
        </pc:spChg>
      </pc:sldChg>
      <pc:sldChg chg="modSp delCm">
        <pc:chgData name="Doyeun Kim" userId="S::dkim@guttmacher.org::341d189d-ba36-4296-956b-514ee5913033" providerId="AD" clId="Web-{F6872490-6EA8-9A77-B996-BB6A7627EE80}" dt="2023-02-23T21:56:42.428" v="311" actId="20577"/>
        <pc:sldMkLst>
          <pc:docMk/>
          <pc:sldMk cId="0" sldId="284"/>
        </pc:sldMkLst>
        <pc:spChg chg="mod">
          <ac:chgData name="Doyeun Kim" userId="S::dkim@guttmacher.org::341d189d-ba36-4296-956b-514ee5913033" providerId="AD" clId="Web-{F6872490-6EA8-9A77-B996-BB6A7627EE80}" dt="2023-02-23T21:53:20.921" v="248" actId="20577"/>
          <ac:spMkLst>
            <pc:docMk/>
            <pc:sldMk cId="0" sldId="284"/>
            <ac:spMk id="415" creationId="{00000000-0000-0000-0000-000000000000}"/>
          </ac:spMkLst>
        </pc:spChg>
        <pc:spChg chg="mod">
          <ac:chgData name="Doyeun Kim" userId="S::dkim@guttmacher.org::341d189d-ba36-4296-956b-514ee5913033" providerId="AD" clId="Web-{F6872490-6EA8-9A77-B996-BB6A7627EE80}" dt="2023-02-23T21:56:42.428" v="311" actId="20577"/>
          <ac:spMkLst>
            <pc:docMk/>
            <pc:sldMk cId="0" sldId="284"/>
            <ac:spMk id="416" creationId="{00000000-0000-0000-0000-000000000000}"/>
          </ac:spMkLst>
        </pc:spChg>
      </pc:sldChg>
      <pc:sldChg chg="modSp delCm">
        <pc:chgData name="Doyeun Kim" userId="S::dkim@guttmacher.org::341d189d-ba36-4296-956b-514ee5913033" providerId="AD" clId="Web-{F6872490-6EA8-9A77-B996-BB6A7627EE80}" dt="2023-02-23T21:59:17.574" v="339" actId="20577"/>
        <pc:sldMkLst>
          <pc:docMk/>
          <pc:sldMk cId="0" sldId="285"/>
        </pc:sldMkLst>
        <pc:spChg chg="mod">
          <ac:chgData name="Doyeun Kim" userId="S::dkim@guttmacher.org::341d189d-ba36-4296-956b-514ee5913033" providerId="AD" clId="Web-{F6872490-6EA8-9A77-B996-BB6A7627EE80}" dt="2023-02-23T21:59:17.574" v="339" actId="20577"/>
          <ac:spMkLst>
            <pc:docMk/>
            <pc:sldMk cId="0" sldId="285"/>
            <ac:spMk id="421" creationId="{00000000-0000-0000-0000-000000000000}"/>
          </ac:spMkLst>
        </pc:spChg>
        <pc:spChg chg="mod">
          <ac:chgData name="Doyeun Kim" userId="S::dkim@guttmacher.org::341d189d-ba36-4296-956b-514ee5913033" providerId="AD" clId="Web-{F6872490-6EA8-9A77-B996-BB6A7627EE80}" dt="2023-02-23T21:58:53.666" v="331" actId="20577"/>
          <ac:spMkLst>
            <pc:docMk/>
            <pc:sldMk cId="0" sldId="285"/>
            <ac:spMk id="422" creationId="{00000000-0000-0000-0000-000000000000}"/>
          </ac:spMkLst>
        </pc:spChg>
      </pc:sldChg>
      <pc:sldChg chg="modSp">
        <pc:chgData name="Doyeun Kim" userId="S::dkim@guttmacher.org::341d189d-ba36-4296-956b-514ee5913033" providerId="AD" clId="Web-{F6872490-6EA8-9A77-B996-BB6A7627EE80}" dt="2023-02-23T22:00:39.826" v="375" actId="20577"/>
        <pc:sldMkLst>
          <pc:docMk/>
          <pc:sldMk cId="0" sldId="286"/>
        </pc:sldMkLst>
        <pc:spChg chg="mod">
          <ac:chgData name="Doyeun Kim" userId="S::dkim@guttmacher.org::341d189d-ba36-4296-956b-514ee5913033" providerId="AD" clId="Web-{F6872490-6EA8-9A77-B996-BB6A7627EE80}" dt="2023-02-23T22:00:39.826" v="375" actId="20577"/>
          <ac:spMkLst>
            <pc:docMk/>
            <pc:sldMk cId="0" sldId="286"/>
            <ac:spMk id="428" creationId="{00000000-0000-0000-0000-000000000000}"/>
          </ac:spMkLst>
        </pc:spChg>
      </pc:sldChg>
      <pc:sldChg chg="modSp delCm">
        <pc:chgData name="Doyeun Kim" userId="S::dkim@guttmacher.org::341d189d-ba36-4296-956b-514ee5913033" providerId="AD" clId="Web-{F6872490-6EA8-9A77-B996-BB6A7627EE80}" dt="2023-02-23T22:18:55.930" v="378" actId="20577"/>
        <pc:sldMkLst>
          <pc:docMk/>
          <pc:sldMk cId="0" sldId="289"/>
        </pc:sldMkLst>
        <pc:spChg chg="mod">
          <ac:chgData name="Doyeun Kim" userId="S::dkim@guttmacher.org::341d189d-ba36-4296-956b-514ee5913033" providerId="AD" clId="Web-{F6872490-6EA8-9A77-B996-BB6A7627EE80}" dt="2023-02-23T22:18:55.930" v="378" actId="20577"/>
          <ac:spMkLst>
            <pc:docMk/>
            <pc:sldMk cId="0" sldId="289"/>
            <ac:spMk id="460" creationId="{00000000-0000-0000-0000-000000000000}"/>
          </ac:spMkLst>
        </pc:spChg>
      </pc:sldChg>
      <pc:sldChg chg="modSp">
        <pc:chgData name="Doyeun Kim" userId="S::dkim@guttmacher.org::341d189d-ba36-4296-956b-514ee5913033" providerId="AD" clId="Web-{F6872490-6EA8-9A77-B996-BB6A7627EE80}" dt="2023-02-23T22:19:55.167" v="387" actId="20577"/>
        <pc:sldMkLst>
          <pc:docMk/>
          <pc:sldMk cId="0" sldId="291"/>
        </pc:sldMkLst>
        <pc:spChg chg="mod">
          <ac:chgData name="Doyeun Kim" userId="S::dkim@guttmacher.org::341d189d-ba36-4296-956b-514ee5913033" providerId="AD" clId="Web-{F6872490-6EA8-9A77-B996-BB6A7627EE80}" dt="2023-02-23T22:19:55.167" v="387" actId="20577"/>
          <ac:spMkLst>
            <pc:docMk/>
            <pc:sldMk cId="0" sldId="291"/>
            <ac:spMk id="473" creationId="{00000000-0000-0000-0000-000000000000}"/>
          </ac:spMkLst>
        </pc:spChg>
      </pc:sldChg>
      <pc:sldChg chg="delSp delCm">
        <pc:chgData name="Doyeun Kim" userId="S::dkim@guttmacher.org::341d189d-ba36-4296-956b-514ee5913033" providerId="AD" clId="Web-{F6872490-6EA8-9A77-B996-BB6A7627EE80}" dt="2023-02-23T22:20:13.511" v="390"/>
        <pc:sldMkLst>
          <pc:docMk/>
          <pc:sldMk cId="0" sldId="292"/>
        </pc:sldMkLst>
        <pc:spChg chg="del">
          <ac:chgData name="Doyeun Kim" userId="S::dkim@guttmacher.org::341d189d-ba36-4296-956b-514ee5913033" providerId="AD" clId="Web-{F6872490-6EA8-9A77-B996-BB6A7627EE80}" dt="2023-02-23T22:20:13.511" v="390"/>
          <ac:spMkLst>
            <pc:docMk/>
            <pc:sldMk cId="0" sldId="292"/>
            <ac:spMk id="481" creationId="{00000000-0000-0000-0000-000000000000}"/>
          </ac:spMkLst>
        </pc:spChg>
      </pc:sldChg>
      <pc:sldChg chg="modSp">
        <pc:chgData name="Doyeun Kim" userId="S::dkim@guttmacher.org::341d189d-ba36-4296-956b-514ee5913033" providerId="AD" clId="Web-{F6872490-6EA8-9A77-B996-BB6A7627EE80}" dt="2023-02-23T22:21:41.826" v="415" actId="20577"/>
        <pc:sldMkLst>
          <pc:docMk/>
          <pc:sldMk cId="0" sldId="294"/>
        </pc:sldMkLst>
        <pc:spChg chg="mod">
          <ac:chgData name="Doyeun Kim" userId="S::dkim@guttmacher.org::341d189d-ba36-4296-956b-514ee5913033" providerId="AD" clId="Web-{F6872490-6EA8-9A77-B996-BB6A7627EE80}" dt="2023-02-23T22:21:10.919" v="406" actId="20577"/>
          <ac:spMkLst>
            <pc:docMk/>
            <pc:sldMk cId="0" sldId="294"/>
            <ac:spMk id="493" creationId="{00000000-0000-0000-0000-000000000000}"/>
          </ac:spMkLst>
        </pc:spChg>
        <pc:spChg chg="mod">
          <ac:chgData name="Doyeun Kim" userId="S::dkim@guttmacher.org::341d189d-ba36-4296-956b-514ee5913033" providerId="AD" clId="Web-{F6872490-6EA8-9A77-B996-BB6A7627EE80}" dt="2023-02-23T22:21:33.810" v="413" actId="20577"/>
          <ac:spMkLst>
            <pc:docMk/>
            <pc:sldMk cId="0" sldId="294"/>
            <ac:spMk id="494" creationId="{00000000-0000-0000-0000-000000000000}"/>
          </ac:spMkLst>
        </pc:spChg>
        <pc:spChg chg="mod">
          <ac:chgData name="Doyeun Kim" userId="S::dkim@guttmacher.org::341d189d-ba36-4296-956b-514ee5913033" providerId="AD" clId="Web-{F6872490-6EA8-9A77-B996-BB6A7627EE80}" dt="2023-02-23T22:21:41.826" v="415" actId="20577"/>
          <ac:spMkLst>
            <pc:docMk/>
            <pc:sldMk cId="0" sldId="294"/>
            <ac:spMk id="495" creationId="{00000000-0000-0000-0000-000000000000}"/>
          </ac:spMkLst>
        </pc:spChg>
      </pc:sldChg>
      <pc:sldChg chg="delSp">
        <pc:chgData name="Doyeun Kim" userId="S::dkim@guttmacher.org::341d189d-ba36-4296-956b-514ee5913033" providerId="AD" clId="Web-{F6872490-6EA8-9A77-B996-BB6A7627EE80}" dt="2023-02-23T22:22:45.703" v="416"/>
        <pc:sldMkLst>
          <pc:docMk/>
          <pc:sldMk cId="0" sldId="298"/>
        </pc:sldMkLst>
        <pc:spChg chg="del">
          <ac:chgData name="Doyeun Kim" userId="S::dkim@guttmacher.org::341d189d-ba36-4296-956b-514ee5913033" providerId="AD" clId="Web-{F6872490-6EA8-9A77-B996-BB6A7627EE80}" dt="2023-02-23T22:22:45.703" v="416"/>
          <ac:spMkLst>
            <pc:docMk/>
            <pc:sldMk cId="0" sldId="298"/>
            <ac:spMk id="520" creationId="{00000000-0000-0000-0000-000000000000}"/>
          </ac:spMkLst>
        </pc:spChg>
      </pc:sldChg>
      <pc:sldChg chg="modSp">
        <pc:chgData name="Doyeun Kim" userId="S::dkim@guttmacher.org::341d189d-ba36-4296-956b-514ee5913033" providerId="AD" clId="Web-{F6872490-6EA8-9A77-B996-BB6A7627EE80}" dt="2023-02-23T22:23:05.657" v="426" actId="20577"/>
        <pc:sldMkLst>
          <pc:docMk/>
          <pc:sldMk cId="0" sldId="299"/>
        </pc:sldMkLst>
        <pc:spChg chg="mod">
          <ac:chgData name="Doyeun Kim" userId="S::dkim@guttmacher.org::341d189d-ba36-4296-956b-514ee5913033" providerId="AD" clId="Web-{F6872490-6EA8-9A77-B996-BB6A7627EE80}" dt="2023-02-23T22:23:05.657" v="426" actId="20577"/>
          <ac:spMkLst>
            <pc:docMk/>
            <pc:sldMk cId="0" sldId="299"/>
            <ac:spMk id="527" creationId="{00000000-0000-0000-0000-000000000000}"/>
          </ac:spMkLst>
        </pc:spChg>
      </pc:sldChg>
      <pc:sldChg chg="modSp">
        <pc:chgData name="Doyeun Kim" userId="S::dkim@guttmacher.org::341d189d-ba36-4296-956b-514ee5913033" providerId="AD" clId="Web-{F6872490-6EA8-9A77-B996-BB6A7627EE80}" dt="2023-02-23T22:23:43.408" v="427" actId="20577"/>
        <pc:sldMkLst>
          <pc:docMk/>
          <pc:sldMk cId="0" sldId="301"/>
        </pc:sldMkLst>
        <pc:spChg chg="mod">
          <ac:chgData name="Doyeun Kim" userId="S::dkim@guttmacher.org::341d189d-ba36-4296-956b-514ee5913033" providerId="AD" clId="Web-{F6872490-6EA8-9A77-B996-BB6A7627EE80}" dt="2023-02-23T22:23:43.408" v="427" actId="20577"/>
          <ac:spMkLst>
            <pc:docMk/>
            <pc:sldMk cId="0" sldId="301"/>
            <ac:spMk id="540" creationId="{00000000-0000-0000-0000-000000000000}"/>
          </ac:spMkLst>
        </pc:spChg>
      </pc:sldChg>
      <pc:sldChg chg="modSp">
        <pc:chgData name="Doyeun Kim" userId="S::dkim@guttmacher.org::341d189d-ba36-4296-956b-514ee5913033" providerId="AD" clId="Web-{F6872490-6EA8-9A77-B996-BB6A7627EE80}" dt="2023-02-23T22:24:10.128" v="428" actId="20577"/>
        <pc:sldMkLst>
          <pc:docMk/>
          <pc:sldMk cId="0" sldId="303"/>
        </pc:sldMkLst>
        <pc:spChg chg="mod">
          <ac:chgData name="Doyeun Kim" userId="S::dkim@guttmacher.org::341d189d-ba36-4296-956b-514ee5913033" providerId="AD" clId="Web-{F6872490-6EA8-9A77-B996-BB6A7627EE80}" dt="2023-02-23T22:24:10.128" v="428" actId="20577"/>
          <ac:spMkLst>
            <pc:docMk/>
            <pc:sldMk cId="0" sldId="303"/>
            <ac:spMk id="552" creationId="{00000000-0000-0000-0000-000000000000}"/>
          </ac:spMkLst>
        </pc:spChg>
      </pc:sldChg>
      <pc:sldChg chg="modSp">
        <pc:chgData name="Doyeun Kim" userId="S::dkim@guttmacher.org::341d189d-ba36-4296-956b-514ee5913033" providerId="AD" clId="Web-{F6872490-6EA8-9A77-B996-BB6A7627EE80}" dt="2023-02-23T22:25:54.819" v="435" actId="20577"/>
        <pc:sldMkLst>
          <pc:docMk/>
          <pc:sldMk cId="0" sldId="306"/>
        </pc:sldMkLst>
        <pc:spChg chg="mod">
          <ac:chgData name="Doyeun Kim" userId="S::dkim@guttmacher.org::341d189d-ba36-4296-956b-514ee5913033" providerId="AD" clId="Web-{F6872490-6EA8-9A77-B996-BB6A7627EE80}" dt="2023-02-23T22:25:54.819" v="435" actId="20577"/>
          <ac:spMkLst>
            <pc:docMk/>
            <pc:sldMk cId="0" sldId="306"/>
            <ac:spMk id="572" creationId="{00000000-0000-0000-0000-000000000000}"/>
          </ac:spMkLst>
        </pc:spChg>
      </pc:sldChg>
      <pc:sldChg chg="modSp">
        <pc:chgData name="Doyeun Kim" userId="S::dkim@guttmacher.org::341d189d-ba36-4296-956b-514ee5913033" providerId="AD" clId="Web-{F6872490-6EA8-9A77-B996-BB6A7627EE80}" dt="2023-02-23T22:26:40.149" v="438" actId="14100"/>
        <pc:sldMkLst>
          <pc:docMk/>
          <pc:sldMk cId="0" sldId="309"/>
        </pc:sldMkLst>
        <pc:spChg chg="mod">
          <ac:chgData name="Doyeun Kim" userId="S::dkim@guttmacher.org::341d189d-ba36-4296-956b-514ee5913033" providerId="AD" clId="Web-{F6872490-6EA8-9A77-B996-BB6A7627EE80}" dt="2023-02-23T22:26:37.086" v="437" actId="20577"/>
          <ac:spMkLst>
            <pc:docMk/>
            <pc:sldMk cId="0" sldId="309"/>
            <ac:spMk id="589" creationId="{00000000-0000-0000-0000-000000000000}"/>
          </ac:spMkLst>
        </pc:spChg>
        <pc:spChg chg="mod">
          <ac:chgData name="Doyeun Kim" userId="S::dkim@guttmacher.org::341d189d-ba36-4296-956b-514ee5913033" providerId="AD" clId="Web-{F6872490-6EA8-9A77-B996-BB6A7627EE80}" dt="2023-02-23T22:26:40.149" v="438" actId="14100"/>
          <ac:spMkLst>
            <pc:docMk/>
            <pc:sldMk cId="0" sldId="309"/>
            <ac:spMk id="590" creationId="{00000000-0000-0000-0000-000000000000}"/>
          </ac:spMkLst>
        </pc:spChg>
      </pc:sldChg>
      <pc:sldChg chg="delCm">
        <pc:chgData name="Doyeun Kim" userId="S::dkim@guttmacher.org::341d189d-ba36-4296-956b-514ee5913033" providerId="AD" clId="Web-{F6872490-6EA8-9A77-B996-BB6A7627EE80}" dt="2023-02-23T22:38:22.452" v="465"/>
        <pc:sldMkLst>
          <pc:docMk/>
          <pc:sldMk cId="0" sldId="310"/>
        </pc:sldMkLst>
      </pc:sldChg>
      <pc:sldChg chg="modSp">
        <pc:chgData name="Doyeun Kim" userId="S::dkim@guttmacher.org::341d189d-ba36-4296-956b-514ee5913033" providerId="AD" clId="Web-{F6872490-6EA8-9A77-B996-BB6A7627EE80}" dt="2023-02-23T22:38:02.686" v="461" actId="1076"/>
        <pc:sldMkLst>
          <pc:docMk/>
          <pc:sldMk cId="0" sldId="311"/>
        </pc:sldMkLst>
        <pc:spChg chg="mod">
          <ac:chgData name="Doyeun Kim" userId="S::dkim@guttmacher.org::341d189d-ba36-4296-956b-514ee5913033" providerId="AD" clId="Web-{F6872490-6EA8-9A77-B996-BB6A7627EE80}" dt="2023-02-23T22:37:53.873" v="460" actId="1076"/>
          <ac:spMkLst>
            <pc:docMk/>
            <pc:sldMk cId="0" sldId="311"/>
            <ac:spMk id="616" creationId="{00000000-0000-0000-0000-000000000000}"/>
          </ac:spMkLst>
        </pc:spChg>
        <pc:spChg chg="mod">
          <ac:chgData name="Doyeun Kim" userId="S::dkim@guttmacher.org::341d189d-ba36-4296-956b-514ee5913033" providerId="AD" clId="Web-{F6872490-6EA8-9A77-B996-BB6A7627EE80}" dt="2023-02-23T22:38:02.686" v="461" actId="1076"/>
          <ac:spMkLst>
            <pc:docMk/>
            <pc:sldMk cId="0" sldId="311"/>
            <ac:spMk id="624" creationId="{00000000-0000-0000-0000-000000000000}"/>
          </ac:spMkLst>
        </pc:spChg>
        <pc:grpChg chg="mod">
          <ac:chgData name="Doyeun Kim" userId="S::dkim@guttmacher.org::341d189d-ba36-4296-956b-514ee5913033" providerId="AD" clId="Web-{F6872490-6EA8-9A77-B996-BB6A7627EE80}" dt="2023-02-23T22:34:10.991" v="440" actId="1076"/>
          <ac:grpSpMkLst>
            <pc:docMk/>
            <pc:sldMk cId="0" sldId="311"/>
            <ac:grpSpMk id="602" creationId="{00000000-0000-0000-0000-000000000000}"/>
          </ac:grpSpMkLst>
        </pc:grpChg>
      </pc:sldChg>
      <pc:sldChg chg="modSp">
        <pc:chgData name="Doyeun Kim" userId="S::dkim@guttmacher.org::341d189d-ba36-4296-956b-514ee5913033" providerId="AD" clId="Web-{F6872490-6EA8-9A77-B996-BB6A7627EE80}" dt="2023-02-23T22:37:37.607" v="459" actId="20577"/>
        <pc:sldMkLst>
          <pc:docMk/>
          <pc:sldMk cId="0" sldId="312"/>
        </pc:sldMkLst>
        <pc:spChg chg="mod">
          <ac:chgData name="Doyeun Kim" userId="S::dkim@guttmacher.org::341d189d-ba36-4296-956b-514ee5913033" providerId="AD" clId="Web-{F6872490-6EA8-9A77-B996-BB6A7627EE80}" dt="2023-02-23T22:37:26.201" v="446" actId="20577"/>
          <ac:spMkLst>
            <pc:docMk/>
            <pc:sldMk cId="0" sldId="312"/>
            <ac:spMk id="635" creationId="{00000000-0000-0000-0000-000000000000}"/>
          </ac:spMkLst>
        </pc:spChg>
        <pc:spChg chg="mod">
          <ac:chgData name="Doyeun Kim" userId="S::dkim@guttmacher.org::341d189d-ba36-4296-956b-514ee5913033" providerId="AD" clId="Web-{F6872490-6EA8-9A77-B996-BB6A7627EE80}" dt="2023-02-23T22:37:31.764" v="447" actId="20577"/>
          <ac:spMkLst>
            <pc:docMk/>
            <pc:sldMk cId="0" sldId="312"/>
            <ac:spMk id="638" creationId="{00000000-0000-0000-0000-000000000000}"/>
          </ac:spMkLst>
        </pc:spChg>
        <pc:spChg chg="mod">
          <ac:chgData name="Doyeun Kim" userId="S::dkim@guttmacher.org::341d189d-ba36-4296-956b-514ee5913033" providerId="AD" clId="Web-{F6872490-6EA8-9A77-B996-BB6A7627EE80}" dt="2023-02-23T22:37:37.607" v="459" actId="20577"/>
          <ac:spMkLst>
            <pc:docMk/>
            <pc:sldMk cId="0" sldId="312"/>
            <ac:spMk id="641" creationId="{00000000-0000-0000-0000-000000000000}"/>
          </ac:spMkLst>
        </pc:spChg>
      </pc:sldChg>
      <pc:sldChg chg="delCm">
        <pc:chgData name="Doyeun Kim" userId="S::dkim@guttmacher.org::341d189d-ba36-4296-956b-514ee5913033" providerId="AD" clId="Web-{F6872490-6EA8-9A77-B996-BB6A7627EE80}" dt="2023-02-23T22:40:07.581" v="466"/>
        <pc:sldMkLst>
          <pc:docMk/>
          <pc:sldMk cId="0" sldId="313"/>
        </pc:sldMkLst>
      </pc:sldChg>
      <pc:sldChg chg="modSp">
        <pc:chgData name="Doyeun Kim" userId="S::dkim@guttmacher.org::341d189d-ba36-4296-956b-514ee5913033" providerId="AD" clId="Web-{F6872490-6EA8-9A77-B996-BB6A7627EE80}" dt="2023-02-23T22:40:36.785" v="471" actId="20577"/>
        <pc:sldMkLst>
          <pc:docMk/>
          <pc:sldMk cId="0" sldId="314"/>
        </pc:sldMkLst>
        <pc:spChg chg="mod">
          <ac:chgData name="Doyeun Kim" userId="S::dkim@guttmacher.org::341d189d-ba36-4296-956b-514ee5913033" providerId="AD" clId="Web-{F6872490-6EA8-9A77-B996-BB6A7627EE80}" dt="2023-02-23T22:40:26.597" v="467" actId="20577"/>
          <ac:spMkLst>
            <pc:docMk/>
            <pc:sldMk cId="0" sldId="314"/>
            <ac:spMk id="666" creationId="{00000000-0000-0000-0000-000000000000}"/>
          </ac:spMkLst>
        </pc:spChg>
        <pc:spChg chg="mod">
          <ac:chgData name="Doyeun Kim" userId="S::dkim@guttmacher.org::341d189d-ba36-4296-956b-514ee5913033" providerId="AD" clId="Web-{F6872490-6EA8-9A77-B996-BB6A7627EE80}" dt="2023-02-23T22:40:36.785" v="471" actId="20577"/>
          <ac:spMkLst>
            <pc:docMk/>
            <pc:sldMk cId="0" sldId="314"/>
            <ac:spMk id="670" creationId="{00000000-0000-0000-0000-000000000000}"/>
          </ac:spMkLst>
        </pc:spChg>
      </pc:sldChg>
      <pc:sldChg chg="modSp delCm">
        <pc:chgData name="Doyeun Kim" userId="S::dkim@guttmacher.org::341d189d-ba36-4296-956b-514ee5913033" providerId="AD" clId="Web-{F6872490-6EA8-9A77-B996-BB6A7627EE80}" dt="2023-02-23T22:41:12.880" v="476" actId="20577"/>
        <pc:sldMkLst>
          <pc:docMk/>
          <pc:sldMk cId="0" sldId="315"/>
        </pc:sldMkLst>
        <pc:spChg chg="mod">
          <ac:chgData name="Doyeun Kim" userId="S::dkim@guttmacher.org::341d189d-ba36-4296-956b-514ee5913033" providerId="AD" clId="Web-{F6872490-6EA8-9A77-B996-BB6A7627EE80}" dt="2023-02-23T22:41:12.880" v="476" actId="20577"/>
          <ac:spMkLst>
            <pc:docMk/>
            <pc:sldMk cId="0" sldId="315"/>
            <ac:spMk id="679" creationId="{00000000-0000-0000-0000-000000000000}"/>
          </ac:spMkLst>
        </pc:spChg>
      </pc:sldChg>
      <pc:sldChg chg="modSp">
        <pc:chgData name="Doyeun Kim" userId="S::dkim@guttmacher.org::341d189d-ba36-4296-956b-514ee5913033" providerId="AD" clId="Web-{F6872490-6EA8-9A77-B996-BB6A7627EE80}" dt="2023-02-23T22:41:18.036" v="477" actId="1076"/>
        <pc:sldMkLst>
          <pc:docMk/>
          <pc:sldMk cId="0" sldId="316"/>
        </pc:sldMkLst>
        <pc:picChg chg="mod">
          <ac:chgData name="Doyeun Kim" userId="S::dkim@guttmacher.org::341d189d-ba36-4296-956b-514ee5913033" providerId="AD" clId="Web-{F6872490-6EA8-9A77-B996-BB6A7627EE80}" dt="2023-02-23T22:41:18.036" v="477" actId="1076"/>
          <ac:picMkLst>
            <pc:docMk/>
            <pc:sldMk cId="0" sldId="316"/>
            <ac:picMk id="685" creationId="{00000000-0000-0000-0000-000000000000}"/>
          </ac:picMkLst>
        </pc:picChg>
      </pc:sldChg>
      <pc:sldChg chg="modSp">
        <pc:chgData name="Doyeun Kim" userId="S::dkim@guttmacher.org::341d189d-ba36-4296-956b-514ee5913033" providerId="AD" clId="Web-{F6872490-6EA8-9A77-B996-BB6A7627EE80}" dt="2023-02-23T22:42:45.367" v="486" actId="20577"/>
        <pc:sldMkLst>
          <pc:docMk/>
          <pc:sldMk cId="0" sldId="319"/>
        </pc:sldMkLst>
        <pc:spChg chg="mod">
          <ac:chgData name="Doyeun Kim" userId="S::dkim@guttmacher.org::341d189d-ba36-4296-956b-514ee5913033" providerId="AD" clId="Web-{F6872490-6EA8-9A77-B996-BB6A7627EE80}" dt="2023-02-23T22:42:45.367" v="486" actId="20577"/>
          <ac:spMkLst>
            <pc:docMk/>
            <pc:sldMk cId="0" sldId="319"/>
            <ac:spMk id="701" creationId="{00000000-0000-0000-0000-000000000000}"/>
          </ac:spMkLst>
        </pc:spChg>
      </pc:sldChg>
      <pc:sldChg chg="modSp">
        <pc:chgData name="Doyeun Kim" userId="S::dkim@guttmacher.org::341d189d-ba36-4296-956b-514ee5913033" providerId="AD" clId="Web-{F6872490-6EA8-9A77-B996-BB6A7627EE80}" dt="2023-02-23T22:43:51.635" v="495" actId="20577"/>
        <pc:sldMkLst>
          <pc:docMk/>
          <pc:sldMk cId="0" sldId="320"/>
        </pc:sldMkLst>
        <pc:spChg chg="mod">
          <ac:chgData name="Doyeun Kim" userId="S::dkim@guttmacher.org::341d189d-ba36-4296-956b-514ee5913033" providerId="AD" clId="Web-{F6872490-6EA8-9A77-B996-BB6A7627EE80}" dt="2023-02-23T22:43:51.635" v="495" actId="20577"/>
          <ac:spMkLst>
            <pc:docMk/>
            <pc:sldMk cId="0" sldId="320"/>
            <ac:spMk id="707" creationId="{00000000-0000-0000-0000-000000000000}"/>
          </ac:spMkLst>
        </pc:spChg>
      </pc:sldChg>
      <pc:sldChg chg="modSp delCm">
        <pc:chgData name="Doyeun Kim" userId="S::dkim@guttmacher.org::341d189d-ba36-4296-956b-514ee5913033" providerId="AD" clId="Web-{F6872490-6EA8-9A77-B996-BB6A7627EE80}" dt="2023-02-23T22:47:25.189" v="541" actId="20577"/>
        <pc:sldMkLst>
          <pc:docMk/>
          <pc:sldMk cId="0" sldId="321"/>
        </pc:sldMkLst>
        <pc:spChg chg="mod">
          <ac:chgData name="Doyeun Kim" userId="S::dkim@guttmacher.org::341d189d-ba36-4296-956b-514ee5913033" providerId="AD" clId="Web-{F6872490-6EA8-9A77-B996-BB6A7627EE80}" dt="2023-02-23T22:47:25.189" v="541" actId="20577"/>
          <ac:spMkLst>
            <pc:docMk/>
            <pc:sldMk cId="0" sldId="321"/>
            <ac:spMk id="713" creationId="{00000000-0000-0000-0000-000000000000}"/>
          </ac:spMkLst>
        </pc:spChg>
      </pc:sldChg>
      <pc:sldChg chg="modSp">
        <pc:chgData name="Doyeun Kim" userId="S::dkim@guttmacher.org::341d189d-ba36-4296-956b-514ee5913033" providerId="AD" clId="Web-{F6872490-6EA8-9A77-B996-BB6A7627EE80}" dt="2023-02-23T22:48:13.284" v="551" actId="20577"/>
        <pc:sldMkLst>
          <pc:docMk/>
          <pc:sldMk cId="0" sldId="322"/>
        </pc:sldMkLst>
        <pc:spChg chg="mod">
          <ac:chgData name="Doyeun Kim" userId="S::dkim@guttmacher.org::341d189d-ba36-4296-956b-514ee5913033" providerId="AD" clId="Web-{F6872490-6EA8-9A77-B996-BB6A7627EE80}" dt="2023-02-23T22:48:13.284" v="551" actId="20577"/>
          <ac:spMkLst>
            <pc:docMk/>
            <pc:sldMk cId="0" sldId="322"/>
            <ac:spMk id="720" creationId="{00000000-0000-0000-0000-000000000000}"/>
          </ac:spMkLst>
        </pc:spChg>
      </pc:sldChg>
      <pc:sldChg chg="modSp">
        <pc:chgData name="Doyeun Kim" userId="S::dkim@guttmacher.org::341d189d-ba36-4296-956b-514ee5913033" providerId="AD" clId="Web-{F6872490-6EA8-9A77-B996-BB6A7627EE80}" dt="2023-02-23T22:49:10.177" v="560" actId="20577"/>
        <pc:sldMkLst>
          <pc:docMk/>
          <pc:sldMk cId="0" sldId="323"/>
        </pc:sldMkLst>
        <pc:spChg chg="mod">
          <ac:chgData name="Doyeun Kim" userId="S::dkim@guttmacher.org::341d189d-ba36-4296-956b-514ee5913033" providerId="AD" clId="Web-{F6872490-6EA8-9A77-B996-BB6A7627EE80}" dt="2023-02-23T22:49:10.177" v="560" actId="20577"/>
          <ac:spMkLst>
            <pc:docMk/>
            <pc:sldMk cId="0" sldId="323"/>
            <ac:spMk id="725" creationId="{00000000-0000-0000-0000-000000000000}"/>
          </ac:spMkLst>
        </pc:spChg>
      </pc:sldChg>
      <pc:sldChg chg="modSp">
        <pc:chgData name="Doyeun Kim" userId="S::dkim@guttmacher.org::341d189d-ba36-4296-956b-514ee5913033" providerId="AD" clId="Web-{F6872490-6EA8-9A77-B996-BB6A7627EE80}" dt="2023-02-23T22:49:39.599" v="566" actId="20577"/>
        <pc:sldMkLst>
          <pc:docMk/>
          <pc:sldMk cId="0" sldId="324"/>
        </pc:sldMkLst>
        <pc:spChg chg="mod">
          <ac:chgData name="Doyeun Kim" userId="S::dkim@guttmacher.org::341d189d-ba36-4296-956b-514ee5913033" providerId="AD" clId="Web-{F6872490-6EA8-9A77-B996-BB6A7627EE80}" dt="2023-02-23T22:49:39.599" v="566" actId="20577"/>
          <ac:spMkLst>
            <pc:docMk/>
            <pc:sldMk cId="0" sldId="324"/>
            <ac:spMk id="731" creationId="{00000000-0000-0000-0000-000000000000}"/>
          </ac:spMkLst>
        </pc:spChg>
      </pc:sldChg>
      <pc:sldChg chg="modSp">
        <pc:chgData name="Doyeun Kim" userId="S::dkim@guttmacher.org::341d189d-ba36-4296-956b-514ee5913033" providerId="AD" clId="Web-{F6872490-6EA8-9A77-B996-BB6A7627EE80}" dt="2023-02-23T22:49:48.522" v="568" actId="20577"/>
        <pc:sldMkLst>
          <pc:docMk/>
          <pc:sldMk cId="0" sldId="325"/>
        </pc:sldMkLst>
        <pc:spChg chg="mod">
          <ac:chgData name="Doyeun Kim" userId="S::dkim@guttmacher.org::341d189d-ba36-4296-956b-514ee5913033" providerId="AD" clId="Web-{F6872490-6EA8-9A77-B996-BB6A7627EE80}" dt="2023-02-23T22:49:48.522" v="568" actId="20577"/>
          <ac:spMkLst>
            <pc:docMk/>
            <pc:sldMk cId="0" sldId="325"/>
            <ac:spMk id="736" creationId="{00000000-0000-0000-0000-000000000000}"/>
          </ac:spMkLst>
        </pc:spChg>
      </pc:sldChg>
      <pc:sldChg chg="modSp">
        <pc:chgData name="Doyeun Kim" userId="S::dkim@guttmacher.org::341d189d-ba36-4296-956b-514ee5913033" providerId="AD" clId="Web-{F6872490-6EA8-9A77-B996-BB6A7627EE80}" dt="2023-02-23T22:50:31.523" v="570" actId="20577"/>
        <pc:sldMkLst>
          <pc:docMk/>
          <pc:sldMk cId="0" sldId="327"/>
        </pc:sldMkLst>
        <pc:spChg chg="mod">
          <ac:chgData name="Doyeun Kim" userId="S::dkim@guttmacher.org::341d189d-ba36-4296-956b-514ee5913033" providerId="AD" clId="Web-{F6872490-6EA8-9A77-B996-BB6A7627EE80}" dt="2023-02-23T22:50:31.523" v="570" actId="20577"/>
          <ac:spMkLst>
            <pc:docMk/>
            <pc:sldMk cId="0" sldId="327"/>
            <ac:spMk id="748" creationId="{00000000-0000-0000-0000-000000000000}"/>
          </ac:spMkLst>
        </pc:spChg>
      </pc:sldChg>
      <pc:sldChg chg="modSp">
        <pc:chgData name="Doyeun Kim" userId="S::dkim@guttmacher.org::341d189d-ba36-4296-956b-514ee5913033" providerId="AD" clId="Web-{F6872490-6EA8-9A77-B996-BB6A7627EE80}" dt="2023-02-23T22:52:48.590" v="592" actId="20577"/>
        <pc:sldMkLst>
          <pc:docMk/>
          <pc:sldMk cId="0" sldId="330"/>
        </pc:sldMkLst>
        <pc:spChg chg="mod">
          <ac:chgData name="Doyeun Kim" userId="S::dkim@guttmacher.org::341d189d-ba36-4296-956b-514ee5913033" providerId="AD" clId="Web-{F6872490-6EA8-9A77-B996-BB6A7627EE80}" dt="2023-02-23T22:52:48.590" v="592" actId="20577"/>
          <ac:spMkLst>
            <pc:docMk/>
            <pc:sldMk cId="0" sldId="330"/>
            <ac:spMk id="767" creationId="{00000000-0000-0000-0000-000000000000}"/>
          </ac:spMkLst>
        </pc:spChg>
      </pc:sldChg>
      <pc:sldChg chg="modSp delCm">
        <pc:chgData name="Doyeun Kim" userId="S::dkim@guttmacher.org::341d189d-ba36-4296-956b-514ee5913033" providerId="AD" clId="Web-{F6872490-6EA8-9A77-B996-BB6A7627EE80}" dt="2023-02-23T22:53:56.498" v="607" actId="20577"/>
        <pc:sldMkLst>
          <pc:docMk/>
          <pc:sldMk cId="0" sldId="331"/>
        </pc:sldMkLst>
        <pc:spChg chg="mod">
          <ac:chgData name="Doyeun Kim" userId="S::dkim@guttmacher.org::341d189d-ba36-4296-956b-514ee5913033" providerId="AD" clId="Web-{F6872490-6EA8-9A77-B996-BB6A7627EE80}" dt="2023-02-23T22:53:56.498" v="607" actId="20577"/>
          <ac:spMkLst>
            <pc:docMk/>
            <pc:sldMk cId="0" sldId="331"/>
            <ac:spMk id="774" creationId="{00000000-0000-0000-0000-000000000000}"/>
          </ac:spMkLst>
        </pc:spChg>
      </pc:sldChg>
      <pc:sldChg chg="modSp">
        <pc:chgData name="Doyeun Kim" userId="S::dkim@guttmacher.org::341d189d-ba36-4296-956b-514ee5913033" providerId="AD" clId="Web-{F6872490-6EA8-9A77-B996-BB6A7627EE80}" dt="2023-02-23T22:55:03.750" v="623" actId="20577"/>
        <pc:sldMkLst>
          <pc:docMk/>
          <pc:sldMk cId="0" sldId="332"/>
        </pc:sldMkLst>
        <pc:spChg chg="mod">
          <ac:chgData name="Doyeun Kim" userId="S::dkim@guttmacher.org::341d189d-ba36-4296-956b-514ee5913033" providerId="AD" clId="Web-{F6872490-6EA8-9A77-B996-BB6A7627EE80}" dt="2023-02-23T22:54:33.546" v="616" actId="20577"/>
          <ac:spMkLst>
            <pc:docMk/>
            <pc:sldMk cId="0" sldId="332"/>
            <ac:spMk id="780" creationId="{00000000-0000-0000-0000-000000000000}"/>
          </ac:spMkLst>
        </pc:spChg>
        <pc:spChg chg="mod">
          <ac:chgData name="Doyeun Kim" userId="S::dkim@guttmacher.org::341d189d-ba36-4296-956b-514ee5913033" providerId="AD" clId="Web-{F6872490-6EA8-9A77-B996-BB6A7627EE80}" dt="2023-02-23T22:55:03.750" v="623" actId="20577"/>
          <ac:spMkLst>
            <pc:docMk/>
            <pc:sldMk cId="0" sldId="332"/>
            <ac:spMk id="781" creationId="{00000000-0000-0000-0000-000000000000}"/>
          </ac:spMkLst>
        </pc:spChg>
      </pc:sldChg>
      <pc:sldChg chg="modSp">
        <pc:chgData name="Doyeun Kim" userId="S::dkim@guttmacher.org::341d189d-ba36-4296-956b-514ee5913033" providerId="AD" clId="Web-{F6872490-6EA8-9A77-B996-BB6A7627EE80}" dt="2023-02-23T22:55:39.564" v="625" actId="20577"/>
        <pc:sldMkLst>
          <pc:docMk/>
          <pc:sldMk cId="0" sldId="333"/>
        </pc:sldMkLst>
        <pc:spChg chg="mod">
          <ac:chgData name="Doyeun Kim" userId="S::dkim@guttmacher.org::341d189d-ba36-4296-956b-514ee5913033" providerId="AD" clId="Web-{F6872490-6EA8-9A77-B996-BB6A7627EE80}" dt="2023-02-23T22:55:39.564" v="625" actId="20577"/>
          <ac:spMkLst>
            <pc:docMk/>
            <pc:sldMk cId="0" sldId="333"/>
            <ac:spMk id="787" creationId="{00000000-0000-0000-0000-000000000000}"/>
          </ac:spMkLst>
        </pc:spChg>
      </pc:sldChg>
      <pc:sldChg chg="delCm">
        <pc:chgData name="Doyeun Kim" userId="S::dkim@guttmacher.org::341d189d-ba36-4296-956b-514ee5913033" providerId="AD" clId="Web-{F6872490-6EA8-9A77-B996-BB6A7627EE80}" dt="2023-02-23T22:56:00.455" v="627"/>
        <pc:sldMkLst>
          <pc:docMk/>
          <pc:sldMk cId="0" sldId="334"/>
        </pc:sldMkLst>
      </pc:sldChg>
      <pc:sldChg chg="delCm">
        <pc:chgData name="Doyeun Kim" userId="S::dkim@guttmacher.org::341d189d-ba36-4296-956b-514ee5913033" providerId="AD" clId="Web-{F6872490-6EA8-9A77-B996-BB6A7627EE80}" dt="2023-02-23T22:56:53.879" v="629"/>
        <pc:sldMkLst>
          <pc:docMk/>
          <pc:sldMk cId="0" sldId="341"/>
        </pc:sldMkLst>
      </pc:sldChg>
      <pc:sldChg chg="delSp">
        <pc:chgData name="Doyeun Kim" userId="S::dkim@guttmacher.org::341d189d-ba36-4296-956b-514ee5913033" providerId="AD" clId="Web-{F6872490-6EA8-9A77-B996-BB6A7627EE80}" dt="2023-02-23T22:57:38.474" v="630"/>
        <pc:sldMkLst>
          <pc:docMk/>
          <pc:sldMk cId="0" sldId="342"/>
        </pc:sldMkLst>
        <pc:spChg chg="del">
          <ac:chgData name="Doyeun Kim" userId="S::dkim@guttmacher.org::341d189d-ba36-4296-956b-514ee5913033" providerId="AD" clId="Web-{F6872490-6EA8-9A77-B996-BB6A7627EE80}" dt="2023-02-23T22:57:38.474" v="630"/>
          <ac:spMkLst>
            <pc:docMk/>
            <pc:sldMk cId="0" sldId="342"/>
            <ac:spMk id="840" creationId="{00000000-0000-0000-0000-000000000000}"/>
          </ac:spMkLst>
        </pc:spChg>
      </pc:sldChg>
      <pc:sldChg chg="modSp">
        <pc:chgData name="Doyeun Kim" userId="S::dkim@guttmacher.org::341d189d-ba36-4296-956b-514ee5913033" providerId="AD" clId="Web-{F6872490-6EA8-9A77-B996-BB6A7627EE80}" dt="2023-02-23T23:01:01.981" v="660" actId="20577"/>
        <pc:sldMkLst>
          <pc:docMk/>
          <pc:sldMk cId="0" sldId="351"/>
        </pc:sldMkLst>
        <pc:spChg chg="mod">
          <ac:chgData name="Doyeun Kim" userId="S::dkim@guttmacher.org::341d189d-ba36-4296-956b-514ee5913033" providerId="AD" clId="Web-{F6872490-6EA8-9A77-B996-BB6A7627EE80}" dt="2023-02-23T23:01:01.981" v="660" actId="20577"/>
          <ac:spMkLst>
            <pc:docMk/>
            <pc:sldMk cId="0" sldId="351"/>
            <ac:spMk id="897" creationId="{00000000-0000-0000-0000-000000000000}"/>
          </ac:spMkLst>
        </pc:spChg>
      </pc:sldChg>
      <pc:sldChg chg="modSp">
        <pc:chgData name="Doyeun Kim" userId="S::dkim@guttmacher.org::341d189d-ba36-4296-956b-514ee5913033" providerId="AD" clId="Web-{F6872490-6EA8-9A77-B996-BB6A7627EE80}" dt="2023-02-23T23:01:34.388" v="662" actId="20577"/>
        <pc:sldMkLst>
          <pc:docMk/>
          <pc:sldMk cId="0" sldId="353"/>
        </pc:sldMkLst>
        <pc:spChg chg="mod">
          <ac:chgData name="Doyeun Kim" userId="S::dkim@guttmacher.org::341d189d-ba36-4296-956b-514ee5913033" providerId="AD" clId="Web-{F6872490-6EA8-9A77-B996-BB6A7627EE80}" dt="2023-02-23T23:01:34.388" v="662" actId="20577"/>
          <ac:spMkLst>
            <pc:docMk/>
            <pc:sldMk cId="0" sldId="353"/>
            <ac:spMk id="910" creationId="{00000000-0000-0000-0000-000000000000}"/>
          </ac:spMkLst>
        </pc:spChg>
      </pc:sldChg>
      <pc:sldChg chg="delCm">
        <pc:chgData name="Doyeun Kim" userId="S::dkim@guttmacher.org::341d189d-ba36-4296-956b-514ee5913033" providerId="AD" clId="Web-{F6872490-6EA8-9A77-B996-BB6A7627EE80}" dt="2023-02-23T23:02:31.734" v="664"/>
        <pc:sldMkLst>
          <pc:docMk/>
          <pc:sldMk cId="0" sldId="355"/>
        </pc:sldMkLst>
      </pc:sldChg>
      <pc:sldChg chg="modSp">
        <pc:chgData name="Doyeun Kim" userId="S::dkim@guttmacher.org::341d189d-ba36-4296-956b-514ee5913033" providerId="AD" clId="Web-{F6872490-6EA8-9A77-B996-BB6A7627EE80}" dt="2023-02-23T23:04:59.067" v="705" actId="20577"/>
        <pc:sldMkLst>
          <pc:docMk/>
          <pc:sldMk cId="0" sldId="357"/>
        </pc:sldMkLst>
        <pc:spChg chg="mod">
          <ac:chgData name="Doyeun Kim" userId="S::dkim@guttmacher.org::341d189d-ba36-4296-956b-514ee5913033" providerId="AD" clId="Web-{F6872490-6EA8-9A77-B996-BB6A7627EE80}" dt="2023-02-23T23:03:27.095" v="680" actId="20577"/>
          <ac:spMkLst>
            <pc:docMk/>
            <pc:sldMk cId="0" sldId="357"/>
            <ac:spMk id="933" creationId="{00000000-0000-0000-0000-000000000000}"/>
          </ac:spMkLst>
        </pc:spChg>
        <pc:spChg chg="mod">
          <ac:chgData name="Doyeun Kim" userId="S::dkim@guttmacher.org::341d189d-ba36-4296-956b-514ee5913033" providerId="AD" clId="Web-{F6872490-6EA8-9A77-B996-BB6A7627EE80}" dt="2023-02-23T23:04:59.067" v="705" actId="20577"/>
          <ac:spMkLst>
            <pc:docMk/>
            <pc:sldMk cId="0" sldId="357"/>
            <ac:spMk id="934" creationId="{00000000-0000-0000-0000-000000000000}"/>
          </ac:spMkLst>
        </pc:spChg>
      </pc:sldChg>
      <pc:sldChg chg="modSp">
        <pc:chgData name="Doyeun Kim" userId="S::dkim@guttmacher.org::341d189d-ba36-4296-956b-514ee5913033" providerId="AD" clId="Web-{F6872490-6EA8-9A77-B996-BB6A7627EE80}" dt="2023-02-23T23:05:06.067" v="706" actId="20577"/>
        <pc:sldMkLst>
          <pc:docMk/>
          <pc:sldMk cId="0" sldId="358"/>
        </pc:sldMkLst>
        <pc:spChg chg="mod">
          <ac:chgData name="Doyeun Kim" userId="S::dkim@guttmacher.org::341d189d-ba36-4296-956b-514ee5913033" providerId="AD" clId="Web-{F6872490-6EA8-9A77-B996-BB6A7627EE80}" dt="2023-02-23T23:05:06.067" v="706" actId="20577"/>
          <ac:spMkLst>
            <pc:docMk/>
            <pc:sldMk cId="0" sldId="358"/>
            <ac:spMk id="94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f5b056eefa_2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f5b056eefa_2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5b056eefa_2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gf5b056eefa_2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f5b056eefa_2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0" name="Google Shape;930;gf5b056eefa_2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f5b056eefa_2_8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7" name="Google Shape;937;gf5b056eefa_2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f5b056eefa_2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3" name="Google Shape;943;gf5b056eefa_2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f5b056eefa_2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9" name="Google Shape;949;gf5b056eefa_2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f5b056eefa_2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4" name="Google Shape;954;gf5b056eefa_2_8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5b056eefa_2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gf5b056eefa_2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f5b056eefa_2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gf5b056eefa_2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f5b056eefa_2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f5b056eefa_2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f5b056eefa_2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gf5b056eefa_2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f5b056eefa_2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gf5b056eefa_2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f5b056eefa_2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f5b056eefa_2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f5b056eefa_2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gf5b056eefa_2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f5b056eefa_2_2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gf5b056eefa_2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f5b056eefa_2_2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gf5b056eefa_2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5b056eefa_2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f5b056eefa_2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f5b056eefa_2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f5b056eefa_2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f5b056eefa_2_3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gf5b056eefa_2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f5b056eefa_2_3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gf5b056eefa_2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f5b056eefa_2_3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0" name="Google Shape;390;gf5b056eefa_2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f5b056eefa_2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f5b056eefa_2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f5b056eefa_2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gf5b056eefa_2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f5b056eefa_2_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gf5b056eefa_2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f5b056eefa_2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3" name="Google Shape;413;gf5b056eefa_2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f5b056eefa_2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9" name="Google Shape;419;gf5b056eefa_2_3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5b056eefa_2_3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5" name="Google Shape;425;gf5b056eefa_2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f5b056eefa_2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f5b056eefa_2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f5b056eefa_2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gf5b056eefa_2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f5b056eefa_2_3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3" name="Google Shape;443;gf5b056eefa_2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f5b056eefa_2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gf5b056eefa_2_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f5b056eefa_2_3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3" name="Google Shape;463;gf5b056eefa_2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f5b056eefa_2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0" name="Google Shape;470;gf5b056eefa_2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f5b056eefa_2_3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7" name="Google Shape;477;gf5b056eefa_2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f5b056eefa_2_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4" name="Google Shape;484;gf5b056eefa_2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f5b056eefa_2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gf5b056eefa_2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f5b056eefa_2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8" name="Google Shape;498;gf5b056eefa_2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f5b056eefa_2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gf5b056eefa_2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f5b056eefa_2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f5b056eefa_2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f5b056eefa_2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gf5b056eefa_2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f5b056eefa_2_4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6" name="Google Shape;516;gf5b056eefa_2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f5b056eefa_2_4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3" name="Google Shape;523;gf5b056eefa_2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f5b056eefa_2_4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0" name="Google Shape;530;gf5b056eefa_2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5b056eefa_2_4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6" name="Google Shape;536;gf5b056eefa_2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5b056eefa_2_4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3" name="Google Shape;543;gf5b056eefa_2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f5b056eefa_2_4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9" name="Google Shape;549;gf5b056eefa_2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f5b056eefa_2_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gf5b056eefa_2_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f5b056eefa_2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2" name="Google Shape;562;gf5b056eefa_2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f5b056eefa_2_4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9" name="Google Shape;569;gf5b056eefa_2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f5b056eefa_2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2" name="Google Shape;252;gf5b056eefa_2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f5b056eefa_2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gf5b056eefa_2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f5b056eefa_2_4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gf5b056eefa_2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f5b056eefa_2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7" name="Google Shape;587;gf5b056eefa_2_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f5b056eefa_2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gf5b056eefa_2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f5b056eefa_2_5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8" name="Google Shape;598;gf5b056eefa_2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f5b056eefa_2_5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7" name="Google Shape;627;gf5b056eefa_2_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f5b056eefa_2_5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6" name="Google Shape;646;gf5b056eefa_2_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f5b056eefa_2_5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2" name="Google Shape;652;gf5b056eefa_2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f5b056eefa_2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7" name="Google Shape;677;gf5b056eefa_2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f5b056eefa_2_4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3" name="Google Shape;683;gf5b056eefa_2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f5b056eefa_2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gf5b056eefa_2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f5b056eefa_2_5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8" name="Google Shape;688;gf5b056eefa_2_5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f5b056eefa_2_5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3" name="Google Shape;693;gf5b056eefa_2_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f5b056eefa_2_6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8" name="Google Shape;698;gf5b056eefa_2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f5b056eefa_2_6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4" name="Google Shape;704;gf5b056eefa_2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f5b056eefa_2_6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0" name="Google Shape;710;gf5b056eefa_2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f958757cd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7" name="Google Shape;717;gf958757cd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f958757cd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f958757cd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f958757cd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8" name="Google Shape;728;gf958757cd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f958757cd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4" name="Google Shape;734;gf958757cd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f958757cd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f958757cd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f5b056eefa_2_2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f5b056eefa_2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f5b056eefa_2_6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5" name="Google Shape;745;gf5b056eefa_2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f5b056eefa_2_6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2" name="Google Shape;752;gf5b056eefa_2_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f5b056eefa_2_6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8" name="Google Shape;758;gf5b056eefa_2_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f5b056eefa_2_6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4" name="Google Shape;764;gf5b056eefa_2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f5b056eefa_2_6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1" name="Google Shape;771;gf5b056eefa_2_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f5b056eefa_2_6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7" name="Google Shape;777;gf5b056eefa_2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f5b056eefa_2_6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4" name="Google Shape;784;gf5b056eefa_2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f5b056eefa_2_6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3" name="Google Shape;793;gf5b056eefa_2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f5b056eefa_2_6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0" name="Google Shape;800;gf5b056eefa_2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gf5b056eefa_2_6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6" name="Google Shape;806;gf5b056eefa_2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f5b056eefa_2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gf5b056eefa_2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f5b056eefa_2_6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1" name="Google Shape;811;gf5b056eefa_2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f5b056eefa_2_6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6" name="Google Shape;816;gf5b056eefa_2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f5b056eefa_2_6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1" name="Google Shape;821;gf5b056eefa_2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f5b056eefa_2_7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6" name="Google Shape;826;gf5b056eefa_2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f5b056eefa_2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1" name="Google Shape;831;gf5b056eefa_2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f5b056eefa_2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7" name="Google Shape;837;gf5b056eefa_2_7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f5b056eefa_2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4" name="Google Shape;844;gf5b056eefa_2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f5b056eefa_2_7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0" name="Google Shape;850;gf5b056eefa_2_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f5b056eefa_2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6" name="Google Shape;856;gf5b056eefa_2_7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f5b056eefa_2_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1" name="Google Shape;861;gf5b056eefa_2_7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f5b056eefa_2_2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 name="Google Shape;279;gf5b056eefa_2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f5b056eefa_2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8" name="Google Shape;868;gf5b056eefa_2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f5b056eefa_2_7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5" name="Google Shape;875;gf5b056eefa_2_7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f5b056eefa_2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1" name="Google Shape;881;gf5b056eefa_2_7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f5b056eefa_2_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7" name="Google Shape;887;gf5b056eefa_2_7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f5b056eefa_2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3" name="Google Shape;893;gf5b056eefa_2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f5b056eefa_2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1" name="Google Shape;901;gf5b056eefa_2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f5b056eefa_2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6" name="Google Shape;906;gf5b056eefa_2_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f5b056eefa_2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3" name="Google Shape;913;gf5b056eefa_2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f5b056eefa_2_7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0" name="Google Shape;920;gf5b056eefa_2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f5b056eefa_2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5" name="Google Shape;925;gf5b056eefa_2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Google Shape;55;p14"/>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4"/>
          <p:cNvSpPr/>
          <p:nvPr/>
        </p:nvSpPr>
        <p:spPr>
          <a:xfrm>
            <a:off x="4358475" y="0"/>
            <a:ext cx="3853200" cy="5143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4"/>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lnSpc>
                <a:spcPct val="100000"/>
              </a:lnSpc>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58" name="Google Shape;58;p14"/>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gn="l">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59" name="Google Shape;59;p1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4">
  <p:cSld name="AUTOLAYOUT_4">
    <p:bg>
      <p:bgPr>
        <a:solidFill>
          <a:srgbClr val="FFFFFF"/>
        </a:solidFill>
        <a:effectLst/>
      </p:bgPr>
    </p:bg>
    <p:spTree>
      <p:nvGrpSpPr>
        <p:cNvPr id="1" name="Shape 103"/>
        <p:cNvGrpSpPr/>
        <p:nvPr/>
      </p:nvGrpSpPr>
      <p:grpSpPr>
        <a:xfrm>
          <a:off x="0" y="0"/>
          <a:ext cx="0" cy="0"/>
          <a:chOff x="0" y="0"/>
          <a:chExt cx="0" cy="0"/>
        </a:xfrm>
      </p:grpSpPr>
      <p:sp>
        <p:nvSpPr>
          <p:cNvPr id="104" name="Google Shape;104;p2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3"/>
          <p:cNvSpPr/>
          <p:nvPr/>
        </p:nvSpPr>
        <p:spPr>
          <a:xfrm>
            <a:off x="0" y="0"/>
            <a:ext cx="62007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3"/>
          <p:cNvSpPr txBox="1">
            <a:spLocks noGrp="1"/>
          </p:cNvSpPr>
          <p:nvPr>
            <p:ph type="title"/>
          </p:nvPr>
        </p:nvSpPr>
        <p:spPr>
          <a:xfrm>
            <a:off x="328650" y="554850"/>
            <a:ext cx="5291400" cy="32400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07" name="Google Shape;107;p23"/>
          <p:cNvSpPr txBox="1">
            <a:spLocks noGrp="1"/>
          </p:cNvSpPr>
          <p:nvPr>
            <p:ph type="body" idx="1"/>
          </p:nvPr>
        </p:nvSpPr>
        <p:spPr>
          <a:xfrm>
            <a:off x="6627939" y="639600"/>
            <a:ext cx="2109300" cy="3155100"/>
          </a:xfrm>
          <a:prstGeom prst="rect">
            <a:avLst/>
          </a:prstGeom>
          <a:noFill/>
          <a:ln>
            <a:noFill/>
          </a:ln>
        </p:spPr>
        <p:txBody>
          <a:bodyPr spcFirstLastPara="1" wrap="square" lIns="68575" tIns="34275" rIns="68575" bIns="3427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08" name="Google Shape;10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3">
  <p:cSld name="AUTOLAYOUT_3">
    <p:bg>
      <p:bgPr>
        <a:solidFill>
          <a:srgbClr val="FFFFFF"/>
        </a:solidFill>
        <a:effectLst/>
      </p:bgPr>
    </p:bg>
    <p:spTree>
      <p:nvGrpSpPr>
        <p:cNvPr id="1" name="Shape 109"/>
        <p:cNvGrpSpPr/>
        <p:nvPr/>
      </p:nvGrpSpPr>
      <p:grpSpPr>
        <a:xfrm>
          <a:off x="0" y="0"/>
          <a:ext cx="0" cy="0"/>
          <a:chOff x="0" y="0"/>
          <a:chExt cx="0" cy="0"/>
        </a:xfrm>
      </p:grpSpPr>
      <p:sp>
        <p:nvSpPr>
          <p:cNvPr id="110" name="Google Shape;110;p24"/>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1" name="Google Shape;111;p24"/>
          <p:cNvCxnSpPr/>
          <p:nvPr/>
        </p:nvCxnSpPr>
        <p:spPr>
          <a:xfrm>
            <a:off x="329250" y="1973850"/>
            <a:ext cx="8485500" cy="0"/>
          </a:xfrm>
          <a:prstGeom prst="straightConnector1">
            <a:avLst/>
          </a:prstGeom>
          <a:noFill/>
          <a:ln w="19050" cap="flat" cmpd="sng">
            <a:solidFill>
              <a:srgbClr val="FFFFFF"/>
            </a:solidFill>
            <a:prstDash val="solid"/>
            <a:round/>
            <a:headEnd type="none" w="sm" len="sm"/>
            <a:tailEnd type="none" w="sm" len="sm"/>
          </a:ln>
        </p:spPr>
      </p:cxnSp>
      <p:sp>
        <p:nvSpPr>
          <p:cNvPr id="112" name="Google Shape;112;p24"/>
          <p:cNvSpPr txBox="1">
            <a:spLocks noGrp="1"/>
          </p:cNvSpPr>
          <p:nvPr>
            <p:ph type="title"/>
          </p:nvPr>
        </p:nvSpPr>
        <p:spPr>
          <a:xfrm>
            <a:off x="298650" y="592250"/>
            <a:ext cx="5648700" cy="1231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SzPts val="3000"/>
              <a:buNone/>
              <a:defRPr sz="2400">
                <a:solidFill>
                  <a:srgbClr val="FFFFFF"/>
                </a:solidFill>
              </a:defRPr>
            </a:lvl1pPr>
            <a:lvl2pPr lvl="1" algn="l">
              <a:lnSpc>
                <a:spcPct val="100000"/>
              </a:lnSpc>
              <a:spcBef>
                <a:spcPts val="0"/>
              </a:spcBef>
              <a:spcAft>
                <a:spcPts val="0"/>
              </a:spcAft>
              <a:buSzPts val="3000"/>
              <a:buNone/>
              <a:defRPr sz="2400">
                <a:solidFill>
                  <a:srgbClr val="FFFFFF"/>
                </a:solidFill>
              </a:defRPr>
            </a:lvl2pPr>
            <a:lvl3pPr lvl="2" algn="l">
              <a:lnSpc>
                <a:spcPct val="100000"/>
              </a:lnSpc>
              <a:spcBef>
                <a:spcPts val="0"/>
              </a:spcBef>
              <a:spcAft>
                <a:spcPts val="0"/>
              </a:spcAft>
              <a:buSzPts val="3000"/>
              <a:buNone/>
              <a:defRPr sz="2400">
                <a:solidFill>
                  <a:srgbClr val="FFFFFF"/>
                </a:solidFill>
              </a:defRPr>
            </a:lvl3pPr>
            <a:lvl4pPr lvl="3" algn="l">
              <a:lnSpc>
                <a:spcPct val="100000"/>
              </a:lnSpc>
              <a:spcBef>
                <a:spcPts val="0"/>
              </a:spcBef>
              <a:spcAft>
                <a:spcPts val="0"/>
              </a:spcAft>
              <a:buSzPts val="3000"/>
              <a:buNone/>
              <a:defRPr sz="2400">
                <a:solidFill>
                  <a:srgbClr val="FFFFFF"/>
                </a:solidFill>
              </a:defRPr>
            </a:lvl4pPr>
            <a:lvl5pPr lvl="4" algn="l">
              <a:lnSpc>
                <a:spcPct val="100000"/>
              </a:lnSpc>
              <a:spcBef>
                <a:spcPts val="0"/>
              </a:spcBef>
              <a:spcAft>
                <a:spcPts val="0"/>
              </a:spcAft>
              <a:buSzPts val="3000"/>
              <a:buNone/>
              <a:defRPr sz="2400">
                <a:solidFill>
                  <a:srgbClr val="FFFFFF"/>
                </a:solidFill>
              </a:defRPr>
            </a:lvl5pPr>
            <a:lvl6pPr lvl="5" algn="l">
              <a:lnSpc>
                <a:spcPct val="100000"/>
              </a:lnSpc>
              <a:spcBef>
                <a:spcPts val="0"/>
              </a:spcBef>
              <a:spcAft>
                <a:spcPts val="0"/>
              </a:spcAft>
              <a:buSzPts val="3000"/>
              <a:buNone/>
              <a:defRPr sz="2400">
                <a:solidFill>
                  <a:srgbClr val="FFFFFF"/>
                </a:solidFill>
              </a:defRPr>
            </a:lvl6pPr>
            <a:lvl7pPr lvl="6" algn="l">
              <a:lnSpc>
                <a:spcPct val="100000"/>
              </a:lnSpc>
              <a:spcBef>
                <a:spcPts val="0"/>
              </a:spcBef>
              <a:spcAft>
                <a:spcPts val="0"/>
              </a:spcAft>
              <a:buSzPts val="3000"/>
              <a:buNone/>
              <a:defRPr sz="2400">
                <a:solidFill>
                  <a:srgbClr val="FFFFFF"/>
                </a:solidFill>
              </a:defRPr>
            </a:lvl7pPr>
            <a:lvl8pPr lvl="7" algn="l">
              <a:lnSpc>
                <a:spcPct val="100000"/>
              </a:lnSpc>
              <a:spcBef>
                <a:spcPts val="0"/>
              </a:spcBef>
              <a:spcAft>
                <a:spcPts val="0"/>
              </a:spcAft>
              <a:buSzPts val="3000"/>
              <a:buNone/>
              <a:defRPr sz="2400">
                <a:solidFill>
                  <a:srgbClr val="FFFFFF"/>
                </a:solidFill>
              </a:defRPr>
            </a:lvl8pPr>
            <a:lvl9pPr lvl="8" algn="l">
              <a:lnSpc>
                <a:spcPct val="100000"/>
              </a:lnSpc>
              <a:spcBef>
                <a:spcPts val="0"/>
              </a:spcBef>
              <a:spcAft>
                <a:spcPts val="0"/>
              </a:spcAft>
              <a:buSzPts val="3000"/>
              <a:buNone/>
              <a:defRPr sz="2400">
                <a:solidFill>
                  <a:srgbClr val="FFFFFF"/>
                </a:solidFill>
              </a:defRPr>
            </a:lvl9pPr>
          </a:lstStyle>
          <a:p>
            <a:endParaRPr/>
          </a:p>
        </p:txBody>
      </p:sp>
      <p:sp>
        <p:nvSpPr>
          <p:cNvPr id="113" name="Google Shape;113;p24"/>
          <p:cNvSpPr txBox="1">
            <a:spLocks noGrp="1"/>
          </p:cNvSpPr>
          <p:nvPr>
            <p:ph type="body" idx="1"/>
          </p:nvPr>
        </p:nvSpPr>
        <p:spPr>
          <a:xfrm>
            <a:off x="298650" y="2109425"/>
            <a:ext cx="2668200" cy="1231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FFFFFF"/>
              </a:buClr>
              <a:buSzPts val="1200"/>
              <a:buChar char="●"/>
              <a:defRPr sz="12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114" name="Google Shape;114;p24"/>
          <p:cNvSpPr txBox="1">
            <a:spLocks noGrp="1"/>
          </p:cNvSpPr>
          <p:nvPr>
            <p:ph type="body" idx="2"/>
          </p:nvPr>
        </p:nvSpPr>
        <p:spPr>
          <a:xfrm>
            <a:off x="298650" y="3506333"/>
            <a:ext cx="2668200" cy="1231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FFFFFF"/>
              </a:buClr>
              <a:buSzPts val="1200"/>
              <a:buChar char="●"/>
              <a:defRPr sz="12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115" name="Google Shape;115;p24"/>
          <p:cNvSpPr txBox="1">
            <a:spLocks noGrp="1"/>
          </p:cNvSpPr>
          <p:nvPr>
            <p:ph type="body" idx="3"/>
          </p:nvPr>
        </p:nvSpPr>
        <p:spPr>
          <a:xfrm>
            <a:off x="3251550" y="2110050"/>
            <a:ext cx="2668200" cy="1231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FFFFFF"/>
              </a:buClr>
              <a:buSzPts val="1200"/>
              <a:buChar char="●"/>
              <a:defRPr sz="12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116" name="Google Shape;116;p24"/>
          <p:cNvSpPr txBox="1">
            <a:spLocks noGrp="1"/>
          </p:cNvSpPr>
          <p:nvPr>
            <p:ph type="body" idx="4"/>
          </p:nvPr>
        </p:nvSpPr>
        <p:spPr>
          <a:xfrm>
            <a:off x="3251550" y="3506325"/>
            <a:ext cx="2668200" cy="1231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FFFFFF"/>
              </a:buClr>
              <a:buSzPts val="1200"/>
              <a:buChar char="●"/>
              <a:defRPr sz="12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117" name="Google Shape;117;p24"/>
          <p:cNvSpPr txBox="1">
            <a:spLocks noGrp="1"/>
          </p:cNvSpPr>
          <p:nvPr>
            <p:ph type="body" idx="5"/>
          </p:nvPr>
        </p:nvSpPr>
        <p:spPr>
          <a:xfrm>
            <a:off x="6167925" y="2109425"/>
            <a:ext cx="2668200" cy="1231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FFFFFF"/>
              </a:buClr>
              <a:buSzPts val="1200"/>
              <a:buChar char="●"/>
              <a:defRPr sz="12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118" name="Google Shape;118;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62626"/>
              </a:buClr>
              <a:buSzPts val="14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21" name="Google Shape;121;p25"/>
          <p:cNvSpPr txBox="1">
            <a:spLocks noGrp="1"/>
          </p:cNvSpPr>
          <p:nvPr>
            <p:ph type="body" idx="1"/>
          </p:nvPr>
        </p:nvSpPr>
        <p:spPr>
          <a:xfrm>
            <a:off x="800100" y="1577340"/>
            <a:ext cx="3497580" cy="281178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298450" algn="l">
              <a:lnSpc>
                <a:spcPct val="100000"/>
              </a:lnSpc>
              <a:spcBef>
                <a:spcPts val="1200"/>
              </a:spcBef>
              <a:spcAft>
                <a:spcPts val="0"/>
              </a:spcAft>
              <a:buSzPts val="1100"/>
              <a:buChar char="■"/>
              <a:defRPr sz="1100"/>
            </a:lvl3pPr>
            <a:lvl4pPr marL="1828800" lvl="3" indent="-298450" algn="l">
              <a:lnSpc>
                <a:spcPct val="100000"/>
              </a:lnSpc>
              <a:spcBef>
                <a:spcPts val="1200"/>
              </a:spcBef>
              <a:spcAft>
                <a:spcPts val="0"/>
              </a:spcAft>
              <a:buSzPts val="1100"/>
              <a:buChar char="●"/>
              <a:defRPr sz="1100"/>
            </a:lvl4pPr>
            <a:lvl5pPr marL="2286000" lvl="4" indent="-298450" algn="l">
              <a:lnSpc>
                <a:spcPct val="100000"/>
              </a:lnSpc>
              <a:spcBef>
                <a:spcPts val="1200"/>
              </a:spcBef>
              <a:spcAft>
                <a:spcPts val="0"/>
              </a:spcAft>
              <a:buSzPts val="1100"/>
              <a:buChar char="○"/>
              <a:defRPr sz="1100"/>
            </a:lvl5pPr>
            <a:lvl6pPr marL="2743200" lvl="5" indent="-298450" algn="l">
              <a:lnSpc>
                <a:spcPct val="100000"/>
              </a:lnSpc>
              <a:spcBef>
                <a:spcPts val="1200"/>
              </a:spcBef>
              <a:spcAft>
                <a:spcPts val="0"/>
              </a:spcAft>
              <a:buSzPts val="1100"/>
              <a:buChar char="■"/>
              <a:defRPr sz="1100"/>
            </a:lvl6pPr>
            <a:lvl7pPr marL="3200400" lvl="6" indent="-298450" algn="l">
              <a:lnSpc>
                <a:spcPct val="100000"/>
              </a:lnSpc>
              <a:spcBef>
                <a:spcPts val="1200"/>
              </a:spcBef>
              <a:spcAft>
                <a:spcPts val="0"/>
              </a:spcAft>
              <a:buSzPts val="1100"/>
              <a:buChar char="●"/>
              <a:defRPr sz="1100"/>
            </a:lvl7pPr>
            <a:lvl8pPr marL="3657600" lvl="7" indent="-298450" algn="l">
              <a:lnSpc>
                <a:spcPct val="100000"/>
              </a:lnSpc>
              <a:spcBef>
                <a:spcPts val="1200"/>
              </a:spcBef>
              <a:spcAft>
                <a:spcPts val="0"/>
              </a:spcAft>
              <a:buSzPts val="1100"/>
              <a:buChar char="○"/>
              <a:defRPr sz="1100"/>
            </a:lvl8pPr>
            <a:lvl9pPr marL="4114800" lvl="8" indent="-298450" algn="l">
              <a:lnSpc>
                <a:spcPct val="100000"/>
              </a:lnSpc>
              <a:spcBef>
                <a:spcPts val="1200"/>
              </a:spcBef>
              <a:spcAft>
                <a:spcPts val="1200"/>
              </a:spcAft>
              <a:buSzPts val="1100"/>
              <a:buChar char="■"/>
              <a:defRPr sz="1100"/>
            </a:lvl9pPr>
          </a:lstStyle>
          <a:p>
            <a:endParaRPr/>
          </a:p>
        </p:txBody>
      </p:sp>
      <p:sp>
        <p:nvSpPr>
          <p:cNvPr id="122" name="Google Shape;122;p25"/>
          <p:cNvSpPr txBox="1">
            <a:spLocks noGrp="1"/>
          </p:cNvSpPr>
          <p:nvPr>
            <p:ph type="body" idx="2"/>
          </p:nvPr>
        </p:nvSpPr>
        <p:spPr>
          <a:xfrm>
            <a:off x="4846320" y="1577340"/>
            <a:ext cx="3497580" cy="281178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298450" algn="l">
              <a:lnSpc>
                <a:spcPct val="100000"/>
              </a:lnSpc>
              <a:spcBef>
                <a:spcPts val="1200"/>
              </a:spcBef>
              <a:spcAft>
                <a:spcPts val="0"/>
              </a:spcAft>
              <a:buSzPts val="1100"/>
              <a:buChar char="■"/>
              <a:defRPr sz="1100"/>
            </a:lvl3pPr>
            <a:lvl4pPr marL="1828800" lvl="3" indent="-298450" algn="l">
              <a:lnSpc>
                <a:spcPct val="100000"/>
              </a:lnSpc>
              <a:spcBef>
                <a:spcPts val="1200"/>
              </a:spcBef>
              <a:spcAft>
                <a:spcPts val="0"/>
              </a:spcAft>
              <a:buSzPts val="1100"/>
              <a:buChar char="●"/>
              <a:defRPr sz="1100"/>
            </a:lvl4pPr>
            <a:lvl5pPr marL="2286000" lvl="4" indent="-298450" algn="l">
              <a:lnSpc>
                <a:spcPct val="100000"/>
              </a:lnSpc>
              <a:spcBef>
                <a:spcPts val="1200"/>
              </a:spcBef>
              <a:spcAft>
                <a:spcPts val="0"/>
              </a:spcAft>
              <a:buSzPts val="1100"/>
              <a:buChar char="○"/>
              <a:defRPr sz="1100"/>
            </a:lvl5pPr>
            <a:lvl6pPr marL="2743200" lvl="5" indent="-298450" algn="l">
              <a:lnSpc>
                <a:spcPct val="100000"/>
              </a:lnSpc>
              <a:spcBef>
                <a:spcPts val="1200"/>
              </a:spcBef>
              <a:spcAft>
                <a:spcPts val="0"/>
              </a:spcAft>
              <a:buSzPts val="1100"/>
              <a:buChar char="■"/>
              <a:defRPr sz="1100"/>
            </a:lvl6pPr>
            <a:lvl7pPr marL="3200400" lvl="6" indent="-298450" algn="l">
              <a:lnSpc>
                <a:spcPct val="100000"/>
              </a:lnSpc>
              <a:spcBef>
                <a:spcPts val="1200"/>
              </a:spcBef>
              <a:spcAft>
                <a:spcPts val="0"/>
              </a:spcAft>
              <a:buSzPts val="1100"/>
              <a:buChar char="●"/>
              <a:defRPr sz="1100"/>
            </a:lvl7pPr>
            <a:lvl8pPr marL="3657600" lvl="7" indent="-298450" algn="l">
              <a:lnSpc>
                <a:spcPct val="100000"/>
              </a:lnSpc>
              <a:spcBef>
                <a:spcPts val="1200"/>
              </a:spcBef>
              <a:spcAft>
                <a:spcPts val="0"/>
              </a:spcAft>
              <a:buSzPts val="1100"/>
              <a:buChar char="○"/>
              <a:defRPr sz="1100"/>
            </a:lvl8pPr>
            <a:lvl9pPr marL="4114800" lvl="8" indent="-298450" algn="l">
              <a:lnSpc>
                <a:spcPct val="100000"/>
              </a:lnSpc>
              <a:spcBef>
                <a:spcPts val="1200"/>
              </a:spcBef>
              <a:spcAft>
                <a:spcPts val="1200"/>
              </a:spcAft>
              <a:buSzPts val="1100"/>
              <a:buChar char="■"/>
              <a:defRPr sz="1100"/>
            </a:lvl9pPr>
          </a:lstStyle>
          <a:p>
            <a:endParaRPr/>
          </a:p>
        </p:txBody>
      </p:sp>
      <p:sp>
        <p:nvSpPr>
          <p:cNvPr id="123" name="Google Shape;123;p25"/>
          <p:cNvSpPr txBox="1">
            <a:spLocks noGrp="1"/>
          </p:cNvSpPr>
          <p:nvPr>
            <p:ph type="dt" idx="10"/>
          </p:nvPr>
        </p:nvSpPr>
        <p:spPr>
          <a:xfrm>
            <a:off x="5442595" y="4526280"/>
            <a:ext cx="2169784" cy="274320"/>
          </a:xfrm>
          <a:prstGeom prst="rect">
            <a:avLst/>
          </a:prstGeom>
          <a:noFill/>
          <a:ln>
            <a:noFill/>
          </a:ln>
        </p:spPr>
        <p:txBody>
          <a:bodyPr spcFirstLastPara="1" wrap="square" lIns="68575" tIns="34275" rIns="68575" bIns="34275"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4" name="Google Shape;124;p25"/>
          <p:cNvSpPr txBox="1">
            <a:spLocks noGrp="1"/>
          </p:cNvSpPr>
          <p:nvPr>
            <p:ph type="ftr" idx="11"/>
          </p:nvPr>
        </p:nvSpPr>
        <p:spPr>
          <a:xfrm>
            <a:off x="800100" y="4526280"/>
            <a:ext cx="4362450" cy="27432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25" name="Google Shape;125;p25"/>
          <p:cNvSpPr txBox="1">
            <a:spLocks noGrp="1"/>
          </p:cNvSpPr>
          <p:nvPr>
            <p:ph type="sldNum" idx="12"/>
          </p:nvPr>
        </p:nvSpPr>
        <p:spPr>
          <a:xfrm>
            <a:off x="7715250" y="4526280"/>
            <a:ext cx="628650" cy="274320"/>
          </a:xfrm>
          <a:prstGeom prst="rect">
            <a:avLst/>
          </a:prstGeom>
          <a:noFill/>
          <a:ln>
            <a:noFill/>
          </a:ln>
        </p:spPr>
        <p:txBody>
          <a:bodyPr spcFirstLastPara="1" wrap="square" lIns="68575" tIns="34275" rIns="68575" bIns="34275" anchor="b"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2">
  <p:cSld name="AUTOLAYOUT_13">
    <p:spTree>
      <p:nvGrpSpPr>
        <p:cNvPr id="1" name="Shape 126"/>
        <p:cNvGrpSpPr/>
        <p:nvPr/>
      </p:nvGrpSpPr>
      <p:grpSpPr>
        <a:xfrm>
          <a:off x="0" y="0"/>
          <a:ext cx="0" cy="0"/>
          <a:chOff x="0" y="0"/>
          <a:chExt cx="0" cy="0"/>
        </a:xfrm>
      </p:grpSpPr>
      <p:sp>
        <p:nvSpPr>
          <p:cNvPr id="127" name="Google Shape;127;p26"/>
          <p:cNvSpPr/>
          <p:nvPr/>
        </p:nvSpPr>
        <p:spPr>
          <a:xfrm>
            <a:off x="0" y="0"/>
            <a:ext cx="9144000" cy="51435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6"/>
          <p:cNvSpPr/>
          <p:nvPr/>
        </p:nvSpPr>
        <p:spPr>
          <a:xfrm>
            <a:off x="3341300" y="314875"/>
            <a:ext cx="5486400" cy="451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6"/>
          <p:cNvSpPr/>
          <p:nvPr/>
        </p:nvSpPr>
        <p:spPr>
          <a:xfrm>
            <a:off x="0" y="0"/>
            <a:ext cx="3048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6"/>
          <p:cNvSpPr/>
          <p:nvPr/>
        </p:nvSpPr>
        <p:spPr>
          <a:xfrm>
            <a:off x="3341300" y="314875"/>
            <a:ext cx="5486400" cy="1134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6"/>
          <p:cNvSpPr txBox="1">
            <a:spLocks noGrp="1"/>
          </p:cNvSpPr>
          <p:nvPr>
            <p:ph type="title"/>
          </p:nvPr>
        </p:nvSpPr>
        <p:spPr>
          <a:xfrm>
            <a:off x="348300" y="428200"/>
            <a:ext cx="2351400" cy="43998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132" name="Google Shape;132;p26"/>
          <p:cNvSpPr txBox="1">
            <a:spLocks noGrp="1"/>
          </p:cNvSpPr>
          <p:nvPr>
            <p:ph type="body" idx="1"/>
          </p:nvPr>
        </p:nvSpPr>
        <p:spPr>
          <a:xfrm>
            <a:off x="3539325" y="593900"/>
            <a:ext cx="5090400" cy="4011600"/>
          </a:xfrm>
          <a:prstGeom prst="rect">
            <a:avLst/>
          </a:prstGeom>
          <a:noFill/>
          <a:ln>
            <a:noFill/>
          </a:ln>
        </p:spPr>
        <p:txBody>
          <a:bodyPr spcFirstLastPara="1" wrap="square" lIns="68575" tIns="34275" rIns="68575" bIns="34275" anchor="t" anchorCtr="0">
            <a:normAutofit/>
          </a:bodyPr>
          <a:lstStyle>
            <a:lvl1pPr marL="457200" lvl="0" indent="-317500" algn="l">
              <a:lnSpc>
                <a:spcPct val="115000"/>
              </a:lnSpc>
              <a:spcBef>
                <a:spcPts val="0"/>
              </a:spcBef>
              <a:spcAft>
                <a:spcPts val="0"/>
              </a:spcAft>
              <a:buClr>
                <a:srgbClr val="666666"/>
              </a:buClr>
              <a:buSzPts val="1400"/>
              <a:buChar char="●"/>
              <a:defRPr sz="1400">
                <a:solidFill>
                  <a:srgbClr val="666666"/>
                </a:solidFill>
              </a:defRPr>
            </a:lvl1pPr>
            <a:lvl2pPr marL="914400" lvl="1" indent="-304800" algn="l">
              <a:lnSpc>
                <a:spcPct val="115000"/>
              </a:lnSpc>
              <a:spcBef>
                <a:spcPts val="1600"/>
              </a:spcBef>
              <a:spcAft>
                <a:spcPts val="0"/>
              </a:spcAft>
              <a:buClr>
                <a:srgbClr val="666666"/>
              </a:buClr>
              <a:buSzPts val="1200"/>
              <a:buChar char="○"/>
              <a:defRPr sz="1200">
                <a:solidFill>
                  <a:srgbClr val="666666"/>
                </a:solidFill>
              </a:defRPr>
            </a:lvl2pPr>
            <a:lvl3pPr marL="1371600" lvl="2" indent="-304800" algn="l">
              <a:lnSpc>
                <a:spcPct val="115000"/>
              </a:lnSpc>
              <a:spcBef>
                <a:spcPts val="1600"/>
              </a:spcBef>
              <a:spcAft>
                <a:spcPts val="0"/>
              </a:spcAft>
              <a:buClr>
                <a:srgbClr val="666666"/>
              </a:buClr>
              <a:buSzPts val="1200"/>
              <a:buChar char="■"/>
              <a:defRPr sz="1200">
                <a:solidFill>
                  <a:srgbClr val="666666"/>
                </a:solidFill>
              </a:defRPr>
            </a:lvl3pPr>
            <a:lvl4pPr marL="1828800" lvl="3" indent="-304800" algn="l">
              <a:lnSpc>
                <a:spcPct val="115000"/>
              </a:lnSpc>
              <a:spcBef>
                <a:spcPts val="1600"/>
              </a:spcBef>
              <a:spcAft>
                <a:spcPts val="0"/>
              </a:spcAft>
              <a:buClr>
                <a:srgbClr val="666666"/>
              </a:buClr>
              <a:buSzPts val="1200"/>
              <a:buChar char="●"/>
              <a:defRPr sz="1200">
                <a:solidFill>
                  <a:srgbClr val="666666"/>
                </a:solidFill>
              </a:defRPr>
            </a:lvl4pPr>
            <a:lvl5pPr marL="2286000" lvl="4" indent="-304800" algn="l">
              <a:lnSpc>
                <a:spcPct val="115000"/>
              </a:lnSpc>
              <a:spcBef>
                <a:spcPts val="1600"/>
              </a:spcBef>
              <a:spcAft>
                <a:spcPts val="0"/>
              </a:spcAft>
              <a:buClr>
                <a:srgbClr val="666666"/>
              </a:buClr>
              <a:buSzPts val="1200"/>
              <a:buChar char="○"/>
              <a:defRPr sz="1200">
                <a:solidFill>
                  <a:srgbClr val="666666"/>
                </a:solidFill>
              </a:defRPr>
            </a:lvl5pPr>
            <a:lvl6pPr marL="2743200" lvl="5" indent="-304800" algn="l">
              <a:lnSpc>
                <a:spcPct val="115000"/>
              </a:lnSpc>
              <a:spcBef>
                <a:spcPts val="1600"/>
              </a:spcBef>
              <a:spcAft>
                <a:spcPts val="0"/>
              </a:spcAft>
              <a:buClr>
                <a:srgbClr val="666666"/>
              </a:buClr>
              <a:buSzPts val="1200"/>
              <a:buChar char="■"/>
              <a:defRPr sz="1200">
                <a:solidFill>
                  <a:srgbClr val="666666"/>
                </a:solidFill>
              </a:defRPr>
            </a:lvl6pPr>
            <a:lvl7pPr marL="3200400" lvl="6" indent="-304800" algn="l">
              <a:lnSpc>
                <a:spcPct val="115000"/>
              </a:lnSpc>
              <a:spcBef>
                <a:spcPts val="1600"/>
              </a:spcBef>
              <a:spcAft>
                <a:spcPts val="0"/>
              </a:spcAft>
              <a:buClr>
                <a:srgbClr val="666666"/>
              </a:buClr>
              <a:buSzPts val="1200"/>
              <a:buChar char="●"/>
              <a:defRPr sz="1200">
                <a:solidFill>
                  <a:srgbClr val="666666"/>
                </a:solidFill>
              </a:defRPr>
            </a:lvl7pPr>
            <a:lvl8pPr marL="3657600" lvl="7" indent="-304800" algn="l">
              <a:lnSpc>
                <a:spcPct val="115000"/>
              </a:lnSpc>
              <a:spcBef>
                <a:spcPts val="1600"/>
              </a:spcBef>
              <a:spcAft>
                <a:spcPts val="0"/>
              </a:spcAft>
              <a:buClr>
                <a:srgbClr val="666666"/>
              </a:buClr>
              <a:buSzPts val="1200"/>
              <a:buChar char="○"/>
              <a:defRPr sz="1200">
                <a:solidFill>
                  <a:srgbClr val="666666"/>
                </a:solidFill>
              </a:defRPr>
            </a:lvl8pPr>
            <a:lvl9pPr marL="4114800" lvl="8" indent="-304800" algn="l">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33" name="Google Shape;133;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66666"/>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34"/>
        <p:cNvGrpSpPr/>
        <p:nvPr/>
      </p:nvGrpSpPr>
      <p:grpSpPr>
        <a:xfrm>
          <a:off x="0" y="0"/>
          <a:ext cx="0" cy="0"/>
          <a:chOff x="0" y="0"/>
          <a:chExt cx="0" cy="0"/>
        </a:xfrm>
      </p:grpSpPr>
      <p:sp>
        <p:nvSpPr>
          <p:cNvPr id="135" name="Google Shape;135;p27"/>
          <p:cNvSpPr/>
          <p:nvPr/>
        </p:nvSpPr>
        <p:spPr>
          <a:xfrm>
            <a:off x="6089903" y="178308"/>
            <a:ext cx="2869947" cy="4786884"/>
          </a:xfrm>
          <a:prstGeom prst="rect">
            <a:avLst/>
          </a:prstGeom>
          <a:solidFill>
            <a:srgbClr val="D8D8D8">
              <a:alpha val="6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7"/>
          <p:cNvSpPr/>
          <p:nvPr/>
        </p:nvSpPr>
        <p:spPr>
          <a:xfrm>
            <a:off x="6190995" y="281178"/>
            <a:ext cx="2667762" cy="4581144"/>
          </a:xfrm>
          <a:prstGeom prst="rect">
            <a:avLst/>
          </a:prstGeom>
          <a:noFill/>
          <a:ln w="9525" cap="sq" cmpd="sng">
            <a:solidFill>
              <a:srgbClr val="3F3F3F"/>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7"/>
          <p:cNvSpPr txBox="1">
            <a:spLocks noGrp="1"/>
          </p:cNvSpPr>
          <p:nvPr>
            <p:ph type="title"/>
          </p:nvPr>
        </p:nvSpPr>
        <p:spPr>
          <a:xfrm>
            <a:off x="6343650" y="455544"/>
            <a:ext cx="2371472" cy="123444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1"/>
              </a:buClr>
              <a:buSzPts val="2400"/>
              <a:buFont typeface="Century Gothic"/>
              <a:buNone/>
              <a:defRPr sz="2400" b="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138" name="Google Shape;138;p27"/>
          <p:cNvSpPr txBox="1">
            <a:spLocks noGrp="1"/>
          </p:cNvSpPr>
          <p:nvPr>
            <p:ph type="body" idx="1"/>
          </p:nvPr>
        </p:nvSpPr>
        <p:spPr>
          <a:xfrm>
            <a:off x="514350" y="457200"/>
            <a:ext cx="5143500" cy="4000500"/>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sz="1400"/>
            </a:lvl1pPr>
            <a:lvl2pPr marL="914400" lvl="1" indent="-304800" algn="l">
              <a:lnSpc>
                <a:spcPct val="100000"/>
              </a:lnSpc>
              <a:spcBef>
                <a:spcPts val="400"/>
              </a:spcBef>
              <a:spcAft>
                <a:spcPts val="0"/>
              </a:spcAft>
              <a:buSzPts val="1200"/>
              <a:buChar char="○"/>
              <a:defRPr sz="1200"/>
            </a:lvl2pPr>
            <a:lvl3pPr marL="1371600" lvl="2" indent="-298450" algn="l">
              <a:lnSpc>
                <a:spcPct val="100000"/>
              </a:lnSpc>
              <a:spcBef>
                <a:spcPts val="1200"/>
              </a:spcBef>
              <a:spcAft>
                <a:spcPts val="0"/>
              </a:spcAft>
              <a:buSzPts val="1100"/>
              <a:buChar char="■"/>
              <a:defRPr sz="1100"/>
            </a:lvl3pPr>
            <a:lvl4pPr marL="1828800" lvl="3" indent="-298450" algn="l">
              <a:lnSpc>
                <a:spcPct val="100000"/>
              </a:lnSpc>
              <a:spcBef>
                <a:spcPts val="1200"/>
              </a:spcBef>
              <a:spcAft>
                <a:spcPts val="0"/>
              </a:spcAft>
              <a:buSzPts val="1100"/>
              <a:buChar char="●"/>
              <a:defRPr sz="1100"/>
            </a:lvl4pPr>
            <a:lvl5pPr marL="2286000" lvl="4" indent="-298450" algn="l">
              <a:lnSpc>
                <a:spcPct val="100000"/>
              </a:lnSpc>
              <a:spcBef>
                <a:spcPts val="1200"/>
              </a:spcBef>
              <a:spcAft>
                <a:spcPts val="0"/>
              </a:spcAft>
              <a:buSzPts val="1100"/>
              <a:buChar char="○"/>
              <a:defRPr sz="1100"/>
            </a:lvl5pPr>
            <a:lvl6pPr marL="2743200" lvl="5" indent="-298450" algn="l">
              <a:lnSpc>
                <a:spcPct val="100000"/>
              </a:lnSpc>
              <a:spcBef>
                <a:spcPts val="1200"/>
              </a:spcBef>
              <a:spcAft>
                <a:spcPts val="0"/>
              </a:spcAft>
              <a:buSzPts val="1100"/>
              <a:buChar char="■"/>
              <a:defRPr sz="1100"/>
            </a:lvl6pPr>
            <a:lvl7pPr marL="3200400" lvl="6" indent="-298450" algn="l">
              <a:lnSpc>
                <a:spcPct val="100000"/>
              </a:lnSpc>
              <a:spcBef>
                <a:spcPts val="1200"/>
              </a:spcBef>
              <a:spcAft>
                <a:spcPts val="0"/>
              </a:spcAft>
              <a:buSzPts val="1100"/>
              <a:buChar char="●"/>
              <a:defRPr sz="1100"/>
            </a:lvl7pPr>
            <a:lvl8pPr marL="3657600" lvl="7" indent="-298450" algn="l">
              <a:lnSpc>
                <a:spcPct val="100000"/>
              </a:lnSpc>
              <a:spcBef>
                <a:spcPts val="1200"/>
              </a:spcBef>
              <a:spcAft>
                <a:spcPts val="0"/>
              </a:spcAft>
              <a:buSzPts val="1100"/>
              <a:buChar char="○"/>
              <a:defRPr sz="1100"/>
            </a:lvl8pPr>
            <a:lvl9pPr marL="4114800" lvl="8" indent="-298450" algn="l">
              <a:lnSpc>
                <a:spcPct val="100000"/>
              </a:lnSpc>
              <a:spcBef>
                <a:spcPts val="1200"/>
              </a:spcBef>
              <a:spcAft>
                <a:spcPts val="1200"/>
              </a:spcAft>
              <a:buSzPts val="1100"/>
              <a:buChar char="■"/>
              <a:defRPr sz="1100"/>
            </a:lvl9pPr>
          </a:lstStyle>
          <a:p>
            <a:endParaRPr/>
          </a:p>
        </p:txBody>
      </p:sp>
      <p:sp>
        <p:nvSpPr>
          <p:cNvPr id="139" name="Google Shape;139;p27"/>
          <p:cNvSpPr txBox="1">
            <a:spLocks noGrp="1"/>
          </p:cNvSpPr>
          <p:nvPr>
            <p:ph type="body" idx="2"/>
          </p:nvPr>
        </p:nvSpPr>
        <p:spPr>
          <a:xfrm>
            <a:off x="6343650" y="1752600"/>
            <a:ext cx="2371472" cy="2705100"/>
          </a:xfrm>
          <a:prstGeom prst="rect">
            <a:avLst/>
          </a:prstGeom>
          <a:noFill/>
          <a:ln>
            <a:noFill/>
          </a:ln>
        </p:spPr>
        <p:txBody>
          <a:bodyPr spcFirstLastPara="1" wrap="square" lIns="68575" tIns="34275" rIns="68575" bIns="34275" anchor="t" anchorCtr="0">
            <a:normAutofit/>
          </a:bodyPr>
          <a:lstStyle>
            <a:lvl1pPr marL="457200" lvl="0" indent="-228600" algn="l">
              <a:lnSpc>
                <a:spcPct val="110000"/>
              </a:lnSpc>
              <a:spcBef>
                <a:spcPts val="600"/>
              </a:spcBef>
              <a:spcAft>
                <a:spcPts val="0"/>
              </a:spcAft>
              <a:buSzPts val="1400"/>
              <a:buNone/>
              <a:defRPr sz="1400">
                <a:solidFill>
                  <a:schemeClr val="dk1"/>
                </a:solidFill>
              </a:defRPr>
            </a:lvl1pPr>
            <a:lvl2pPr marL="914400" lvl="1" indent="-228600" algn="l">
              <a:lnSpc>
                <a:spcPct val="100000"/>
              </a:lnSpc>
              <a:spcBef>
                <a:spcPts val="400"/>
              </a:spcBef>
              <a:spcAft>
                <a:spcPts val="0"/>
              </a:spcAft>
              <a:buSzPts val="900"/>
              <a:buNone/>
              <a:defRPr sz="900"/>
            </a:lvl2pPr>
            <a:lvl3pPr marL="1371600" lvl="2" indent="-228600" algn="l">
              <a:lnSpc>
                <a:spcPct val="100000"/>
              </a:lnSpc>
              <a:spcBef>
                <a:spcPts val="1200"/>
              </a:spcBef>
              <a:spcAft>
                <a:spcPts val="0"/>
              </a:spcAft>
              <a:buSzPts val="800"/>
              <a:buNone/>
              <a:defRPr sz="800"/>
            </a:lvl3pPr>
            <a:lvl4pPr marL="1828800" lvl="3" indent="-228600" algn="l">
              <a:lnSpc>
                <a:spcPct val="100000"/>
              </a:lnSpc>
              <a:spcBef>
                <a:spcPts val="1200"/>
              </a:spcBef>
              <a:spcAft>
                <a:spcPts val="0"/>
              </a:spcAft>
              <a:buSzPts val="700"/>
              <a:buNone/>
              <a:defRPr sz="700"/>
            </a:lvl4pPr>
            <a:lvl5pPr marL="2286000" lvl="4" indent="-228600" algn="l">
              <a:lnSpc>
                <a:spcPct val="100000"/>
              </a:lnSpc>
              <a:spcBef>
                <a:spcPts val="1200"/>
              </a:spcBef>
              <a:spcAft>
                <a:spcPts val="0"/>
              </a:spcAft>
              <a:buSzPts val="700"/>
              <a:buNone/>
              <a:defRPr sz="700"/>
            </a:lvl5pPr>
            <a:lvl6pPr marL="2743200" lvl="5" indent="-228600" algn="l">
              <a:lnSpc>
                <a:spcPct val="100000"/>
              </a:lnSpc>
              <a:spcBef>
                <a:spcPts val="1200"/>
              </a:spcBef>
              <a:spcAft>
                <a:spcPts val="0"/>
              </a:spcAft>
              <a:buSzPts val="700"/>
              <a:buNone/>
              <a:defRPr sz="700"/>
            </a:lvl6pPr>
            <a:lvl7pPr marL="3200400" lvl="6" indent="-228600" algn="l">
              <a:lnSpc>
                <a:spcPct val="100000"/>
              </a:lnSpc>
              <a:spcBef>
                <a:spcPts val="1200"/>
              </a:spcBef>
              <a:spcAft>
                <a:spcPts val="0"/>
              </a:spcAft>
              <a:buSzPts val="700"/>
              <a:buNone/>
              <a:defRPr sz="700"/>
            </a:lvl7pPr>
            <a:lvl8pPr marL="3657600" lvl="7" indent="-228600" algn="l">
              <a:lnSpc>
                <a:spcPct val="100000"/>
              </a:lnSpc>
              <a:spcBef>
                <a:spcPts val="1200"/>
              </a:spcBef>
              <a:spcAft>
                <a:spcPts val="0"/>
              </a:spcAft>
              <a:buSzPts val="700"/>
              <a:buNone/>
              <a:defRPr sz="700"/>
            </a:lvl8pPr>
            <a:lvl9pPr marL="4114800" lvl="8" indent="-228600" algn="l">
              <a:lnSpc>
                <a:spcPct val="100000"/>
              </a:lnSpc>
              <a:spcBef>
                <a:spcPts val="1200"/>
              </a:spcBef>
              <a:spcAft>
                <a:spcPts val="1200"/>
              </a:spcAft>
              <a:buSzPts val="700"/>
              <a:buNone/>
              <a:defRPr sz="700"/>
            </a:lvl9pPr>
          </a:lstStyle>
          <a:p>
            <a:endParaRPr/>
          </a:p>
        </p:txBody>
      </p:sp>
      <p:sp>
        <p:nvSpPr>
          <p:cNvPr id="140" name="Google Shape;140;p27"/>
          <p:cNvSpPr txBox="1">
            <a:spLocks noGrp="1"/>
          </p:cNvSpPr>
          <p:nvPr>
            <p:ph type="dt" idx="10"/>
          </p:nvPr>
        </p:nvSpPr>
        <p:spPr>
          <a:xfrm>
            <a:off x="4191000" y="4526280"/>
            <a:ext cx="1466850" cy="274320"/>
          </a:xfrm>
          <a:prstGeom prst="rect">
            <a:avLst/>
          </a:prstGeom>
          <a:noFill/>
          <a:ln>
            <a:noFill/>
          </a:ln>
        </p:spPr>
        <p:txBody>
          <a:bodyPr spcFirstLastPara="1" wrap="square" lIns="68575" tIns="34275" rIns="68575" bIns="34275"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26262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1" name="Google Shape;141;p27"/>
          <p:cNvSpPr txBox="1">
            <a:spLocks noGrp="1"/>
          </p:cNvSpPr>
          <p:nvPr>
            <p:ph type="ftr" idx="11"/>
          </p:nvPr>
        </p:nvSpPr>
        <p:spPr>
          <a:xfrm>
            <a:off x="514351" y="4526280"/>
            <a:ext cx="3438525" cy="27432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2" name="Google Shape;142;p27"/>
          <p:cNvSpPr txBox="1">
            <a:spLocks noGrp="1"/>
          </p:cNvSpPr>
          <p:nvPr>
            <p:ph type="sldNum" idx="12"/>
          </p:nvPr>
        </p:nvSpPr>
        <p:spPr>
          <a:xfrm>
            <a:off x="7797546" y="4526280"/>
            <a:ext cx="917576" cy="274320"/>
          </a:xfrm>
          <a:prstGeom prst="rect">
            <a:avLst/>
          </a:prstGeom>
          <a:noFill/>
          <a:ln>
            <a:noFill/>
          </a:ln>
        </p:spPr>
        <p:txBody>
          <a:bodyPr spcFirstLastPara="1" wrap="square" lIns="68575" tIns="34275" rIns="68575" bIns="34275" anchor="b" anchorCtr="0">
            <a:norm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262626"/>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262626"/>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262626"/>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262626"/>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262626"/>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262626"/>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262626"/>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262626"/>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262626"/>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p2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5">
  <p:cSld name="AUTOLAYOUT_5">
    <p:bg>
      <p:bgPr>
        <a:solidFill>
          <a:srgbClr val="37474F"/>
        </a:solidFill>
        <a:effectLst/>
      </p:bgPr>
    </p:bg>
    <p:spTree>
      <p:nvGrpSpPr>
        <p:cNvPr id="1" name="Shape 145"/>
        <p:cNvGrpSpPr/>
        <p:nvPr/>
      </p:nvGrpSpPr>
      <p:grpSpPr>
        <a:xfrm>
          <a:off x="0" y="0"/>
          <a:ext cx="0" cy="0"/>
          <a:chOff x="0" y="0"/>
          <a:chExt cx="0" cy="0"/>
        </a:xfrm>
      </p:grpSpPr>
      <p:sp>
        <p:nvSpPr>
          <p:cNvPr id="146" name="Google Shape;146;p29"/>
          <p:cNvSpPr/>
          <p:nvPr/>
        </p:nvSpPr>
        <p:spPr>
          <a:xfrm>
            <a:off x="0" y="0"/>
            <a:ext cx="9144000" cy="5143500"/>
          </a:xfrm>
          <a:prstGeom prst="rect">
            <a:avLst/>
          </a:prstGeom>
          <a:solidFill>
            <a:srgbClr val="3747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9"/>
          <p:cNvSpPr/>
          <p:nvPr/>
        </p:nvSpPr>
        <p:spPr>
          <a:xfrm>
            <a:off x="0" y="0"/>
            <a:ext cx="4568400" cy="5143500"/>
          </a:xfrm>
          <a:prstGeom prst="rect">
            <a:avLst/>
          </a:prstGeom>
          <a:solidFill>
            <a:srgbClr val="FFFFFF">
              <a:alpha val="1215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9"/>
          <p:cNvSpPr/>
          <p:nvPr/>
        </p:nvSpPr>
        <p:spPr>
          <a:xfrm>
            <a:off x="6795047" y="584570"/>
            <a:ext cx="143700" cy="143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9"/>
          <p:cNvSpPr/>
          <p:nvPr/>
        </p:nvSpPr>
        <p:spPr>
          <a:xfrm>
            <a:off x="6795047" y="4415195"/>
            <a:ext cx="143700" cy="143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0" name="Google Shape;150;p29"/>
          <p:cNvCxnSpPr/>
          <p:nvPr/>
        </p:nvCxnSpPr>
        <p:spPr>
          <a:xfrm>
            <a:off x="4895600" y="656926"/>
            <a:ext cx="3942600" cy="0"/>
          </a:xfrm>
          <a:prstGeom prst="straightConnector1">
            <a:avLst/>
          </a:prstGeom>
          <a:noFill/>
          <a:ln w="9525" cap="flat" cmpd="sng">
            <a:solidFill>
              <a:srgbClr val="FFFFFF"/>
            </a:solidFill>
            <a:prstDash val="solid"/>
            <a:round/>
            <a:headEnd type="none" w="sm" len="sm"/>
            <a:tailEnd type="none" w="sm" len="sm"/>
          </a:ln>
        </p:spPr>
      </p:cxnSp>
      <p:cxnSp>
        <p:nvCxnSpPr>
          <p:cNvPr id="151" name="Google Shape;151;p29"/>
          <p:cNvCxnSpPr/>
          <p:nvPr/>
        </p:nvCxnSpPr>
        <p:spPr>
          <a:xfrm>
            <a:off x="4895600" y="4487700"/>
            <a:ext cx="3942600" cy="0"/>
          </a:xfrm>
          <a:prstGeom prst="straightConnector1">
            <a:avLst/>
          </a:prstGeom>
          <a:noFill/>
          <a:ln w="9525" cap="flat" cmpd="sng">
            <a:solidFill>
              <a:srgbClr val="FFFFFF"/>
            </a:solidFill>
            <a:prstDash val="solid"/>
            <a:round/>
            <a:headEnd type="none" w="sm" len="sm"/>
            <a:tailEnd type="none" w="sm" len="sm"/>
          </a:ln>
        </p:spPr>
      </p:cxnSp>
      <p:sp>
        <p:nvSpPr>
          <p:cNvPr id="152" name="Google Shape;152;p29"/>
          <p:cNvSpPr txBox="1">
            <a:spLocks noGrp="1"/>
          </p:cNvSpPr>
          <p:nvPr>
            <p:ph type="title"/>
          </p:nvPr>
        </p:nvSpPr>
        <p:spPr>
          <a:xfrm>
            <a:off x="312850" y="1069200"/>
            <a:ext cx="3942600" cy="300510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Clr>
                <a:srgbClr val="FFFFFF"/>
              </a:buClr>
              <a:buSzPts val="3000"/>
              <a:buNone/>
              <a:defRPr sz="3000">
                <a:solidFill>
                  <a:srgbClr val="FFFFFF"/>
                </a:solidFill>
                <a:latin typeface="Century Gothic"/>
                <a:ea typeface="Century Gothic"/>
                <a:cs typeface="Century Gothic"/>
                <a:sym typeface="Century Gothic"/>
              </a:defRPr>
            </a:lvl1pPr>
            <a:lvl2pPr lvl="1" algn="ctr">
              <a:lnSpc>
                <a:spcPct val="100000"/>
              </a:lnSpc>
              <a:spcBef>
                <a:spcPts val="0"/>
              </a:spcBef>
              <a:spcAft>
                <a:spcPts val="0"/>
              </a:spcAft>
              <a:buClr>
                <a:srgbClr val="FFFFFF"/>
              </a:buClr>
              <a:buSzPts val="3000"/>
              <a:buNone/>
              <a:defRPr sz="3000">
                <a:solidFill>
                  <a:srgbClr val="FFFFFF"/>
                </a:solidFill>
              </a:defRPr>
            </a:lvl2pPr>
            <a:lvl3pPr lvl="2" algn="ctr">
              <a:lnSpc>
                <a:spcPct val="100000"/>
              </a:lnSpc>
              <a:spcBef>
                <a:spcPts val="0"/>
              </a:spcBef>
              <a:spcAft>
                <a:spcPts val="0"/>
              </a:spcAft>
              <a:buClr>
                <a:srgbClr val="FFFFFF"/>
              </a:buClr>
              <a:buSzPts val="3000"/>
              <a:buNone/>
              <a:defRPr sz="3000">
                <a:solidFill>
                  <a:srgbClr val="FFFFFF"/>
                </a:solidFill>
              </a:defRPr>
            </a:lvl3pPr>
            <a:lvl4pPr lvl="3" algn="ctr">
              <a:lnSpc>
                <a:spcPct val="100000"/>
              </a:lnSpc>
              <a:spcBef>
                <a:spcPts val="0"/>
              </a:spcBef>
              <a:spcAft>
                <a:spcPts val="0"/>
              </a:spcAft>
              <a:buClr>
                <a:srgbClr val="FFFFFF"/>
              </a:buClr>
              <a:buSzPts val="3000"/>
              <a:buNone/>
              <a:defRPr sz="3000">
                <a:solidFill>
                  <a:srgbClr val="FFFFFF"/>
                </a:solidFill>
              </a:defRPr>
            </a:lvl4pPr>
            <a:lvl5pPr lvl="4" algn="ctr">
              <a:lnSpc>
                <a:spcPct val="100000"/>
              </a:lnSpc>
              <a:spcBef>
                <a:spcPts val="0"/>
              </a:spcBef>
              <a:spcAft>
                <a:spcPts val="0"/>
              </a:spcAft>
              <a:buClr>
                <a:srgbClr val="FFFFFF"/>
              </a:buClr>
              <a:buSzPts val="3000"/>
              <a:buNone/>
              <a:defRPr sz="3000">
                <a:solidFill>
                  <a:srgbClr val="FFFFFF"/>
                </a:solidFill>
              </a:defRPr>
            </a:lvl5pPr>
            <a:lvl6pPr lvl="5" algn="ctr">
              <a:lnSpc>
                <a:spcPct val="100000"/>
              </a:lnSpc>
              <a:spcBef>
                <a:spcPts val="0"/>
              </a:spcBef>
              <a:spcAft>
                <a:spcPts val="0"/>
              </a:spcAft>
              <a:buClr>
                <a:srgbClr val="FFFFFF"/>
              </a:buClr>
              <a:buSzPts val="3000"/>
              <a:buNone/>
              <a:defRPr sz="3000">
                <a:solidFill>
                  <a:srgbClr val="FFFFFF"/>
                </a:solidFill>
              </a:defRPr>
            </a:lvl6pPr>
            <a:lvl7pPr lvl="6" algn="ctr">
              <a:lnSpc>
                <a:spcPct val="100000"/>
              </a:lnSpc>
              <a:spcBef>
                <a:spcPts val="0"/>
              </a:spcBef>
              <a:spcAft>
                <a:spcPts val="0"/>
              </a:spcAft>
              <a:buClr>
                <a:srgbClr val="FFFFFF"/>
              </a:buClr>
              <a:buSzPts val="3000"/>
              <a:buNone/>
              <a:defRPr sz="3000">
                <a:solidFill>
                  <a:srgbClr val="FFFFFF"/>
                </a:solidFill>
              </a:defRPr>
            </a:lvl7pPr>
            <a:lvl8pPr lvl="7" algn="ctr">
              <a:lnSpc>
                <a:spcPct val="100000"/>
              </a:lnSpc>
              <a:spcBef>
                <a:spcPts val="0"/>
              </a:spcBef>
              <a:spcAft>
                <a:spcPts val="0"/>
              </a:spcAft>
              <a:buClr>
                <a:srgbClr val="FFFFFF"/>
              </a:buClr>
              <a:buSzPts val="3000"/>
              <a:buNone/>
              <a:defRPr sz="3000">
                <a:solidFill>
                  <a:srgbClr val="FFFFFF"/>
                </a:solidFill>
              </a:defRPr>
            </a:lvl8pPr>
            <a:lvl9pPr lvl="8" algn="ctr">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53" name="Google Shape;153;p29"/>
          <p:cNvSpPr txBox="1">
            <a:spLocks noGrp="1"/>
          </p:cNvSpPr>
          <p:nvPr>
            <p:ph type="body" idx="1"/>
          </p:nvPr>
        </p:nvSpPr>
        <p:spPr>
          <a:xfrm>
            <a:off x="4891175" y="1069200"/>
            <a:ext cx="3942600" cy="3005100"/>
          </a:xfrm>
          <a:prstGeom prst="rect">
            <a:avLst/>
          </a:prstGeom>
          <a:noFill/>
          <a:ln>
            <a:noFill/>
          </a:ln>
        </p:spPr>
        <p:txBody>
          <a:bodyPr spcFirstLastPara="1" wrap="square" lIns="68575" tIns="34275" rIns="68575" bIns="34275" anchor="ctr"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54" name="Google Shape;154;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6">
  <p:cSld name="AUTOLAYOUT_6">
    <p:bg>
      <p:bgPr>
        <a:solidFill>
          <a:srgbClr val="FFFFFF"/>
        </a:solidFill>
        <a:effectLst/>
      </p:bgPr>
    </p:bg>
    <p:spTree>
      <p:nvGrpSpPr>
        <p:cNvPr id="1" name="Shape 155"/>
        <p:cNvGrpSpPr/>
        <p:nvPr/>
      </p:nvGrpSpPr>
      <p:grpSpPr>
        <a:xfrm>
          <a:off x="0" y="0"/>
          <a:ext cx="0" cy="0"/>
          <a:chOff x="0" y="0"/>
          <a:chExt cx="0" cy="0"/>
        </a:xfrm>
      </p:grpSpPr>
      <p:sp>
        <p:nvSpPr>
          <p:cNvPr id="156" name="Google Shape;156;p3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30"/>
          <p:cNvSpPr txBox="1">
            <a:spLocks noGrp="1"/>
          </p:cNvSpPr>
          <p:nvPr>
            <p:ph type="title"/>
          </p:nvPr>
        </p:nvSpPr>
        <p:spPr>
          <a:xfrm rot="-5400000">
            <a:off x="-620225" y="1797500"/>
            <a:ext cx="4064100" cy="1506900"/>
          </a:xfrm>
          <a:prstGeom prst="rect">
            <a:avLst/>
          </a:prstGeom>
          <a:noFill/>
          <a:ln>
            <a:noFill/>
          </a:ln>
        </p:spPr>
        <p:txBody>
          <a:bodyPr spcFirstLastPara="1" wrap="square" lIns="68575" tIns="34275" rIns="68575" bIns="34275" anchor="b" anchorCtr="0">
            <a:normAutofit/>
          </a:bodyPr>
          <a:lstStyle>
            <a:lvl1pPr lvl="0" algn="r">
              <a:lnSpc>
                <a:spcPct val="100000"/>
              </a:lnSpc>
              <a:spcBef>
                <a:spcPts val="0"/>
              </a:spcBef>
              <a:spcAft>
                <a:spcPts val="0"/>
              </a:spcAft>
              <a:buClr>
                <a:schemeClr val="dk1"/>
              </a:buClr>
              <a:buSzPts val="4800"/>
              <a:buNone/>
              <a:defRPr sz="4800" b="1">
                <a:solidFill>
                  <a:schemeClr val="dk1"/>
                </a:solidFill>
                <a:latin typeface="Century Gothic"/>
                <a:ea typeface="Century Gothic"/>
                <a:cs typeface="Century Gothic"/>
                <a:sym typeface="Century Gothic"/>
              </a:defRPr>
            </a:lvl1pPr>
            <a:lvl2pPr lvl="1" algn="r">
              <a:lnSpc>
                <a:spcPct val="100000"/>
              </a:lnSpc>
              <a:spcBef>
                <a:spcPts val="0"/>
              </a:spcBef>
              <a:spcAft>
                <a:spcPts val="0"/>
              </a:spcAft>
              <a:buClr>
                <a:schemeClr val="dk1"/>
              </a:buClr>
              <a:buSzPts val="4800"/>
              <a:buNone/>
              <a:defRPr sz="4800" b="1">
                <a:solidFill>
                  <a:schemeClr val="dk1"/>
                </a:solidFill>
              </a:defRPr>
            </a:lvl2pPr>
            <a:lvl3pPr lvl="2" algn="r">
              <a:lnSpc>
                <a:spcPct val="100000"/>
              </a:lnSpc>
              <a:spcBef>
                <a:spcPts val="0"/>
              </a:spcBef>
              <a:spcAft>
                <a:spcPts val="0"/>
              </a:spcAft>
              <a:buClr>
                <a:schemeClr val="dk1"/>
              </a:buClr>
              <a:buSzPts val="4800"/>
              <a:buNone/>
              <a:defRPr sz="4800" b="1">
                <a:solidFill>
                  <a:schemeClr val="dk1"/>
                </a:solidFill>
              </a:defRPr>
            </a:lvl3pPr>
            <a:lvl4pPr lvl="3" algn="r">
              <a:lnSpc>
                <a:spcPct val="100000"/>
              </a:lnSpc>
              <a:spcBef>
                <a:spcPts val="0"/>
              </a:spcBef>
              <a:spcAft>
                <a:spcPts val="0"/>
              </a:spcAft>
              <a:buClr>
                <a:schemeClr val="dk1"/>
              </a:buClr>
              <a:buSzPts val="4800"/>
              <a:buNone/>
              <a:defRPr sz="4800" b="1">
                <a:solidFill>
                  <a:schemeClr val="dk1"/>
                </a:solidFill>
              </a:defRPr>
            </a:lvl4pPr>
            <a:lvl5pPr lvl="4" algn="r">
              <a:lnSpc>
                <a:spcPct val="100000"/>
              </a:lnSpc>
              <a:spcBef>
                <a:spcPts val="0"/>
              </a:spcBef>
              <a:spcAft>
                <a:spcPts val="0"/>
              </a:spcAft>
              <a:buClr>
                <a:schemeClr val="dk1"/>
              </a:buClr>
              <a:buSzPts val="4800"/>
              <a:buNone/>
              <a:defRPr sz="4800" b="1">
                <a:solidFill>
                  <a:schemeClr val="dk1"/>
                </a:solidFill>
              </a:defRPr>
            </a:lvl5pPr>
            <a:lvl6pPr lvl="5" algn="r">
              <a:lnSpc>
                <a:spcPct val="100000"/>
              </a:lnSpc>
              <a:spcBef>
                <a:spcPts val="0"/>
              </a:spcBef>
              <a:spcAft>
                <a:spcPts val="0"/>
              </a:spcAft>
              <a:buClr>
                <a:schemeClr val="dk1"/>
              </a:buClr>
              <a:buSzPts val="4800"/>
              <a:buNone/>
              <a:defRPr sz="4800" b="1">
                <a:solidFill>
                  <a:schemeClr val="dk1"/>
                </a:solidFill>
              </a:defRPr>
            </a:lvl6pPr>
            <a:lvl7pPr lvl="6" algn="r">
              <a:lnSpc>
                <a:spcPct val="100000"/>
              </a:lnSpc>
              <a:spcBef>
                <a:spcPts val="0"/>
              </a:spcBef>
              <a:spcAft>
                <a:spcPts val="0"/>
              </a:spcAft>
              <a:buClr>
                <a:schemeClr val="dk1"/>
              </a:buClr>
              <a:buSzPts val="4800"/>
              <a:buNone/>
              <a:defRPr sz="4800" b="1">
                <a:solidFill>
                  <a:schemeClr val="dk1"/>
                </a:solidFill>
              </a:defRPr>
            </a:lvl7pPr>
            <a:lvl8pPr lvl="7" algn="r">
              <a:lnSpc>
                <a:spcPct val="100000"/>
              </a:lnSpc>
              <a:spcBef>
                <a:spcPts val="0"/>
              </a:spcBef>
              <a:spcAft>
                <a:spcPts val="0"/>
              </a:spcAft>
              <a:buClr>
                <a:schemeClr val="dk1"/>
              </a:buClr>
              <a:buSzPts val="4800"/>
              <a:buNone/>
              <a:defRPr sz="4800" b="1">
                <a:solidFill>
                  <a:schemeClr val="dk1"/>
                </a:solidFill>
              </a:defRPr>
            </a:lvl8pPr>
            <a:lvl9pPr lvl="8" algn="r">
              <a:lnSpc>
                <a:spcPct val="100000"/>
              </a:lnSpc>
              <a:spcBef>
                <a:spcPts val="0"/>
              </a:spcBef>
              <a:spcAft>
                <a:spcPts val="0"/>
              </a:spcAft>
              <a:buClr>
                <a:schemeClr val="dk1"/>
              </a:buClr>
              <a:buSzPts val="4800"/>
              <a:buNone/>
              <a:defRPr sz="4800" b="1">
                <a:solidFill>
                  <a:schemeClr val="dk1"/>
                </a:solidFill>
              </a:defRPr>
            </a:lvl9pPr>
          </a:lstStyle>
          <a:p>
            <a:endParaRPr/>
          </a:p>
        </p:txBody>
      </p:sp>
      <p:sp>
        <p:nvSpPr>
          <p:cNvPr id="158" name="Google Shape;158;p30"/>
          <p:cNvSpPr txBox="1">
            <a:spLocks noGrp="1"/>
          </p:cNvSpPr>
          <p:nvPr>
            <p:ph type="body" idx="1"/>
          </p:nvPr>
        </p:nvSpPr>
        <p:spPr>
          <a:xfrm>
            <a:off x="2601000" y="518875"/>
            <a:ext cx="5913300" cy="4064100"/>
          </a:xfrm>
          <a:prstGeom prst="rect">
            <a:avLst/>
          </a:prstGeom>
          <a:noFill/>
          <a:ln>
            <a:noFill/>
          </a:ln>
        </p:spPr>
        <p:txBody>
          <a:bodyPr spcFirstLastPara="1" wrap="square" lIns="68575" tIns="34275" rIns="68575" bIns="3427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59" name="Google Shape;159;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9">
  <p:cSld name="AUTOLAYOUT_9">
    <p:bg>
      <p:bgPr>
        <a:solidFill>
          <a:srgbClr val="FFFFFF"/>
        </a:solidFill>
        <a:effectLst/>
      </p:bgPr>
    </p:bg>
    <p:spTree>
      <p:nvGrpSpPr>
        <p:cNvPr id="1" name="Shape 160"/>
        <p:cNvGrpSpPr/>
        <p:nvPr/>
      </p:nvGrpSpPr>
      <p:grpSpPr>
        <a:xfrm>
          <a:off x="0" y="0"/>
          <a:ext cx="0" cy="0"/>
          <a:chOff x="0" y="0"/>
          <a:chExt cx="0" cy="0"/>
        </a:xfrm>
      </p:grpSpPr>
      <p:sp>
        <p:nvSpPr>
          <p:cNvPr id="161" name="Google Shape;161;p31"/>
          <p:cNvSpPr/>
          <p:nvPr/>
        </p:nvSpPr>
        <p:spPr>
          <a:xfrm>
            <a:off x="0" y="0"/>
            <a:ext cx="9144000" cy="51435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1"/>
          <p:cNvSpPr/>
          <p:nvPr/>
        </p:nvSpPr>
        <p:spPr>
          <a:xfrm>
            <a:off x="4072700" y="313275"/>
            <a:ext cx="4757400" cy="4522800"/>
          </a:xfrm>
          <a:prstGeom prst="rect">
            <a:avLst/>
          </a:prstGeom>
          <a:solidFill>
            <a:srgbClr val="E8E8E8"/>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31"/>
          <p:cNvSpPr/>
          <p:nvPr/>
        </p:nvSpPr>
        <p:spPr>
          <a:xfrm>
            <a:off x="306750" y="313500"/>
            <a:ext cx="3452400" cy="4522800"/>
          </a:xfrm>
          <a:prstGeom prst="rect">
            <a:avLst/>
          </a:prstGeom>
          <a:solidFill>
            <a:srgbClr val="E8E8E8"/>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31"/>
          <p:cNvSpPr txBox="1">
            <a:spLocks noGrp="1"/>
          </p:cNvSpPr>
          <p:nvPr>
            <p:ph type="title"/>
          </p:nvPr>
        </p:nvSpPr>
        <p:spPr>
          <a:xfrm>
            <a:off x="574350" y="576900"/>
            <a:ext cx="2917200" cy="39960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rgbClr val="FFFFFF"/>
              </a:buClr>
              <a:buSzPts val="2600"/>
              <a:buNone/>
              <a:defRPr sz="2600" b="1">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Clr>
                <a:srgbClr val="FFFFFF"/>
              </a:buClr>
              <a:buSzPts val="2600"/>
              <a:buNone/>
              <a:defRPr sz="2600" b="1">
                <a:solidFill>
                  <a:srgbClr val="FFFFFF"/>
                </a:solidFill>
              </a:defRPr>
            </a:lvl2pPr>
            <a:lvl3pPr lvl="2" algn="l">
              <a:lnSpc>
                <a:spcPct val="100000"/>
              </a:lnSpc>
              <a:spcBef>
                <a:spcPts val="0"/>
              </a:spcBef>
              <a:spcAft>
                <a:spcPts val="0"/>
              </a:spcAft>
              <a:buClr>
                <a:srgbClr val="FFFFFF"/>
              </a:buClr>
              <a:buSzPts val="2600"/>
              <a:buNone/>
              <a:defRPr sz="2600" b="1">
                <a:solidFill>
                  <a:srgbClr val="FFFFFF"/>
                </a:solidFill>
              </a:defRPr>
            </a:lvl3pPr>
            <a:lvl4pPr lvl="3" algn="l">
              <a:lnSpc>
                <a:spcPct val="100000"/>
              </a:lnSpc>
              <a:spcBef>
                <a:spcPts val="0"/>
              </a:spcBef>
              <a:spcAft>
                <a:spcPts val="0"/>
              </a:spcAft>
              <a:buClr>
                <a:srgbClr val="FFFFFF"/>
              </a:buClr>
              <a:buSzPts val="2600"/>
              <a:buNone/>
              <a:defRPr sz="2600" b="1">
                <a:solidFill>
                  <a:srgbClr val="FFFFFF"/>
                </a:solidFill>
              </a:defRPr>
            </a:lvl4pPr>
            <a:lvl5pPr lvl="4" algn="l">
              <a:lnSpc>
                <a:spcPct val="100000"/>
              </a:lnSpc>
              <a:spcBef>
                <a:spcPts val="0"/>
              </a:spcBef>
              <a:spcAft>
                <a:spcPts val="0"/>
              </a:spcAft>
              <a:buClr>
                <a:srgbClr val="FFFFFF"/>
              </a:buClr>
              <a:buSzPts val="2600"/>
              <a:buNone/>
              <a:defRPr sz="2600" b="1">
                <a:solidFill>
                  <a:srgbClr val="FFFFFF"/>
                </a:solidFill>
              </a:defRPr>
            </a:lvl5pPr>
            <a:lvl6pPr lvl="5" algn="l">
              <a:lnSpc>
                <a:spcPct val="100000"/>
              </a:lnSpc>
              <a:spcBef>
                <a:spcPts val="0"/>
              </a:spcBef>
              <a:spcAft>
                <a:spcPts val="0"/>
              </a:spcAft>
              <a:buClr>
                <a:srgbClr val="FFFFFF"/>
              </a:buClr>
              <a:buSzPts val="2600"/>
              <a:buNone/>
              <a:defRPr sz="2600" b="1">
                <a:solidFill>
                  <a:srgbClr val="FFFFFF"/>
                </a:solidFill>
              </a:defRPr>
            </a:lvl6pPr>
            <a:lvl7pPr lvl="6" algn="l">
              <a:lnSpc>
                <a:spcPct val="100000"/>
              </a:lnSpc>
              <a:spcBef>
                <a:spcPts val="0"/>
              </a:spcBef>
              <a:spcAft>
                <a:spcPts val="0"/>
              </a:spcAft>
              <a:buClr>
                <a:srgbClr val="FFFFFF"/>
              </a:buClr>
              <a:buSzPts val="2600"/>
              <a:buNone/>
              <a:defRPr sz="2600" b="1">
                <a:solidFill>
                  <a:srgbClr val="FFFFFF"/>
                </a:solidFill>
              </a:defRPr>
            </a:lvl7pPr>
            <a:lvl8pPr lvl="7" algn="l">
              <a:lnSpc>
                <a:spcPct val="100000"/>
              </a:lnSpc>
              <a:spcBef>
                <a:spcPts val="0"/>
              </a:spcBef>
              <a:spcAft>
                <a:spcPts val="0"/>
              </a:spcAft>
              <a:buClr>
                <a:srgbClr val="FFFFFF"/>
              </a:buClr>
              <a:buSzPts val="2600"/>
              <a:buNone/>
              <a:defRPr sz="2600" b="1">
                <a:solidFill>
                  <a:srgbClr val="FFFFFF"/>
                </a:solidFill>
              </a:defRPr>
            </a:lvl8pPr>
            <a:lvl9pPr lvl="8" algn="l">
              <a:lnSpc>
                <a:spcPct val="100000"/>
              </a:lnSpc>
              <a:spcBef>
                <a:spcPts val="0"/>
              </a:spcBef>
              <a:spcAft>
                <a:spcPts val="0"/>
              </a:spcAft>
              <a:buClr>
                <a:srgbClr val="FFFFFF"/>
              </a:buClr>
              <a:buSzPts val="2600"/>
              <a:buNone/>
              <a:defRPr sz="2600" b="1">
                <a:solidFill>
                  <a:srgbClr val="FFFFFF"/>
                </a:solidFill>
              </a:defRPr>
            </a:lvl9pPr>
          </a:lstStyle>
          <a:p>
            <a:endParaRPr/>
          </a:p>
        </p:txBody>
      </p:sp>
      <p:sp>
        <p:nvSpPr>
          <p:cNvPr id="165" name="Google Shape;165;p31"/>
          <p:cNvSpPr txBox="1">
            <a:spLocks noGrp="1"/>
          </p:cNvSpPr>
          <p:nvPr>
            <p:ph type="body" idx="1"/>
          </p:nvPr>
        </p:nvSpPr>
        <p:spPr>
          <a:xfrm>
            <a:off x="4276850" y="576900"/>
            <a:ext cx="4349100" cy="3860700"/>
          </a:xfrm>
          <a:prstGeom prst="rect">
            <a:avLst/>
          </a:prstGeom>
          <a:noFill/>
          <a:ln>
            <a:noFill/>
          </a:ln>
        </p:spPr>
        <p:txBody>
          <a:bodyPr spcFirstLastPara="1" wrap="square" lIns="68575" tIns="34275" rIns="68575" bIns="3427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66" name="Google Shape;166;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7">
  <p:cSld name="AUTOLAYOUT_7">
    <p:spTree>
      <p:nvGrpSpPr>
        <p:cNvPr id="1" name="Shape 167"/>
        <p:cNvGrpSpPr/>
        <p:nvPr/>
      </p:nvGrpSpPr>
      <p:grpSpPr>
        <a:xfrm>
          <a:off x="0" y="0"/>
          <a:ext cx="0" cy="0"/>
          <a:chOff x="0" y="0"/>
          <a:chExt cx="0" cy="0"/>
        </a:xfrm>
      </p:grpSpPr>
      <p:sp>
        <p:nvSpPr>
          <p:cNvPr id="168" name="Google Shape;168;p32"/>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2"/>
          <p:cNvSpPr/>
          <p:nvPr/>
        </p:nvSpPr>
        <p:spPr>
          <a:xfrm>
            <a:off x="0" y="981549"/>
            <a:ext cx="9144000" cy="70800"/>
          </a:xfrm>
          <a:prstGeom prst="rect">
            <a:avLst/>
          </a:prstGeom>
          <a:solidFill>
            <a:srgbClr val="2121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0" name="Google Shape;170;p32"/>
          <p:cNvPicPr preferRelativeResize="0"/>
          <p:nvPr/>
        </p:nvPicPr>
        <p:blipFill rotWithShape="1">
          <a:blip r:embed="rId2">
            <a:alphaModFix/>
          </a:blip>
          <a:srcRect t="38312" b="38309"/>
          <a:stretch/>
        </p:blipFill>
        <p:spPr>
          <a:xfrm>
            <a:off x="0" y="0"/>
            <a:ext cx="9144006" cy="981554"/>
          </a:xfrm>
          <a:prstGeom prst="rect">
            <a:avLst/>
          </a:prstGeom>
          <a:noFill/>
          <a:ln>
            <a:noFill/>
          </a:ln>
        </p:spPr>
      </p:pic>
      <p:sp>
        <p:nvSpPr>
          <p:cNvPr id="171" name="Google Shape;171;p32"/>
          <p:cNvSpPr txBox="1">
            <a:spLocks noGrp="1"/>
          </p:cNvSpPr>
          <p:nvPr>
            <p:ph type="ctrTitle"/>
          </p:nvPr>
        </p:nvSpPr>
        <p:spPr>
          <a:xfrm>
            <a:off x="2938225" y="1478825"/>
            <a:ext cx="5379900" cy="10191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rgbClr val="212121"/>
              </a:buClr>
              <a:buSzPts val="2400"/>
              <a:buNone/>
              <a:defRPr sz="2400" b="1">
                <a:solidFill>
                  <a:srgbClr val="212121"/>
                </a:solidFill>
                <a:latin typeface="Century Gothic"/>
                <a:ea typeface="Century Gothic"/>
                <a:cs typeface="Century Gothic"/>
                <a:sym typeface="Century Gothic"/>
              </a:defRPr>
            </a:lvl1pPr>
            <a:lvl2pPr lvl="1" algn="l">
              <a:lnSpc>
                <a:spcPct val="100000"/>
              </a:lnSpc>
              <a:spcBef>
                <a:spcPts val="0"/>
              </a:spcBef>
              <a:spcAft>
                <a:spcPts val="0"/>
              </a:spcAft>
              <a:buClr>
                <a:srgbClr val="212121"/>
              </a:buClr>
              <a:buSzPts val="2400"/>
              <a:buNone/>
              <a:defRPr sz="2400" b="1">
                <a:solidFill>
                  <a:srgbClr val="212121"/>
                </a:solidFill>
              </a:defRPr>
            </a:lvl2pPr>
            <a:lvl3pPr lvl="2" algn="l">
              <a:lnSpc>
                <a:spcPct val="100000"/>
              </a:lnSpc>
              <a:spcBef>
                <a:spcPts val="0"/>
              </a:spcBef>
              <a:spcAft>
                <a:spcPts val="0"/>
              </a:spcAft>
              <a:buClr>
                <a:srgbClr val="212121"/>
              </a:buClr>
              <a:buSzPts val="2400"/>
              <a:buNone/>
              <a:defRPr sz="2400" b="1">
                <a:solidFill>
                  <a:srgbClr val="212121"/>
                </a:solidFill>
              </a:defRPr>
            </a:lvl3pPr>
            <a:lvl4pPr lvl="3" algn="l">
              <a:lnSpc>
                <a:spcPct val="100000"/>
              </a:lnSpc>
              <a:spcBef>
                <a:spcPts val="0"/>
              </a:spcBef>
              <a:spcAft>
                <a:spcPts val="0"/>
              </a:spcAft>
              <a:buClr>
                <a:srgbClr val="212121"/>
              </a:buClr>
              <a:buSzPts val="2400"/>
              <a:buNone/>
              <a:defRPr sz="2400" b="1">
                <a:solidFill>
                  <a:srgbClr val="212121"/>
                </a:solidFill>
              </a:defRPr>
            </a:lvl4pPr>
            <a:lvl5pPr lvl="4" algn="l">
              <a:lnSpc>
                <a:spcPct val="100000"/>
              </a:lnSpc>
              <a:spcBef>
                <a:spcPts val="0"/>
              </a:spcBef>
              <a:spcAft>
                <a:spcPts val="0"/>
              </a:spcAft>
              <a:buClr>
                <a:srgbClr val="212121"/>
              </a:buClr>
              <a:buSzPts val="2400"/>
              <a:buNone/>
              <a:defRPr sz="2400" b="1">
                <a:solidFill>
                  <a:srgbClr val="212121"/>
                </a:solidFill>
              </a:defRPr>
            </a:lvl5pPr>
            <a:lvl6pPr lvl="5" algn="l">
              <a:lnSpc>
                <a:spcPct val="100000"/>
              </a:lnSpc>
              <a:spcBef>
                <a:spcPts val="0"/>
              </a:spcBef>
              <a:spcAft>
                <a:spcPts val="0"/>
              </a:spcAft>
              <a:buClr>
                <a:srgbClr val="212121"/>
              </a:buClr>
              <a:buSzPts val="2400"/>
              <a:buNone/>
              <a:defRPr sz="2400" b="1">
                <a:solidFill>
                  <a:srgbClr val="212121"/>
                </a:solidFill>
              </a:defRPr>
            </a:lvl6pPr>
            <a:lvl7pPr lvl="6" algn="l">
              <a:lnSpc>
                <a:spcPct val="100000"/>
              </a:lnSpc>
              <a:spcBef>
                <a:spcPts val="0"/>
              </a:spcBef>
              <a:spcAft>
                <a:spcPts val="0"/>
              </a:spcAft>
              <a:buClr>
                <a:srgbClr val="212121"/>
              </a:buClr>
              <a:buSzPts val="2400"/>
              <a:buNone/>
              <a:defRPr sz="2400" b="1">
                <a:solidFill>
                  <a:srgbClr val="212121"/>
                </a:solidFill>
              </a:defRPr>
            </a:lvl7pPr>
            <a:lvl8pPr lvl="7" algn="l">
              <a:lnSpc>
                <a:spcPct val="100000"/>
              </a:lnSpc>
              <a:spcBef>
                <a:spcPts val="0"/>
              </a:spcBef>
              <a:spcAft>
                <a:spcPts val="0"/>
              </a:spcAft>
              <a:buClr>
                <a:srgbClr val="212121"/>
              </a:buClr>
              <a:buSzPts val="2400"/>
              <a:buNone/>
              <a:defRPr sz="2400" b="1">
                <a:solidFill>
                  <a:srgbClr val="212121"/>
                </a:solidFill>
              </a:defRPr>
            </a:lvl8pPr>
            <a:lvl9pPr lvl="8" algn="l">
              <a:lnSpc>
                <a:spcPct val="100000"/>
              </a:lnSpc>
              <a:spcBef>
                <a:spcPts val="0"/>
              </a:spcBef>
              <a:spcAft>
                <a:spcPts val="0"/>
              </a:spcAft>
              <a:buClr>
                <a:srgbClr val="212121"/>
              </a:buClr>
              <a:buSzPts val="2400"/>
              <a:buNone/>
              <a:defRPr sz="2400" b="1">
                <a:solidFill>
                  <a:srgbClr val="212121"/>
                </a:solidFill>
              </a:defRPr>
            </a:lvl9pPr>
          </a:lstStyle>
          <a:p>
            <a:endParaRPr/>
          </a:p>
        </p:txBody>
      </p:sp>
      <p:sp>
        <p:nvSpPr>
          <p:cNvPr id="172" name="Google Shape;172;p32"/>
          <p:cNvSpPr txBox="1">
            <a:spLocks noGrp="1"/>
          </p:cNvSpPr>
          <p:nvPr>
            <p:ph type="body" idx="1"/>
          </p:nvPr>
        </p:nvSpPr>
        <p:spPr>
          <a:xfrm>
            <a:off x="5655506" y="2602450"/>
            <a:ext cx="2662500" cy="1725600"/>
          </a:xfrm>
          <a:prstGeom prst="rect">
            <a:avLst/>
          </a:prstGeom>
          <a:noFill/>
          <a:ln>
            <a:noFill/>
          </a:ln>
        </p:spPr>
        <p:txBody>
          <a:bodyPr spcFirstLastPara="1" wrap="square" lIns="68575" tIns="34275" rIns="68575" bIns="34275" anchor="t" anchorCtr="0">
            <a:normAutofit/>
          </a:bodyPr>
          <a:lstStyle>
            <a:lvl1pPr marL="457200" lvl="0" indent="-330200" algn="l">
              <a:lnSpc>
                <a:spcPct val="115000"/>
              </a:lnSpc>
              <a:spcBef>
                <a:spcPts val="0"/>
              </a:spcBef>
              <a:spcAft>
                <a:spcPts val="0"/>
              </a:spcAft>
              <a:buClr>
                <a:srgbClr val="212121"/>
              </a:buClr>
              <a:buSzPts val="1600"/>
              <a:buChar char="●"/>
              <a:defRPr sz="1600">
                <a:solidFill>
                  <a:srgbClr val="212121"/>
                </a:solidFill>
              </a:defRPr>
            </a:lvl1pPr>
            <a:lvl2pPr marL="914400" lvl="1" indent="-317500" algn="l">
              <a:lnSpc>
                <a:spcPct val="115000"/>
              </a:lnSpc>
              <a:spcBef>
                <a:spcPts val="1600"/>
              </a:spcBef>
              <a:spcAft>
                <a:spcPts val="0"/>
              </a:spcAft>
              <a:buClr>
                <a:srgbClr val="212121"/>
              </a:buClr>
              <a:buSzPts val="1400"/>
              <a:buChar char="○"/>
              <a:defRPr sz="1400">
                <a:solidFill>
                  <a:srgbClr val="212121"/>
                </a:solidFill>
              </a:defRPr>
            </a:lvl2pPr>
            <a:lvl3pPr marL="1371600" lvl="2" indent="-317500" algn="l">
              <a:lnSpc>
                <a:spcPct val="115000"/>
              </a:lnSpc>
              <a:spcBef>
                <a:spcPts val="1600"/>
              </a:spcBef>
              <a:spcAft>
                <a:spcPts val="0"/>
              </a:spcAft>
              <a:buClr>
                <a:srgbClr val="212121"/>
              </a:buClr>
              <a:buSzPts val="1400"/>
              <a:buChar char="■"/>
              <a:defRPr sz="1400">
                <a:solidFill>
                  <a:srgbClr val="212121"/>
                </a:solidFill>
              </a:defRPr>
            </a:lvl3pPr>
            <a:lvl4pPr marL="1828800" lvl="3" indent="-317500" algn="l">
              <a:lnSpc>
                <a:spcPct val="115000"/>
              </a:lnSpc>
              <a:spcBef>
                <a:spcPts val="1600"/>
              </a:spcBef>
              <a:spcAft>
                <a:spcPts val="0"/>
              </a:spcAft>
              <a:buClr>
                <a:srgbClr val="212121"/>
              </a:buClr>
              <a:buSzPts val="1400"/>
              <a:buChar char="●"/>
              <a:defRPr sz="1400">
                <a:solidFill>
                  <a:srgbClr val="212121"/>
                </a:solidFill>
              </a:defRPr>
            </a:lvl4pPr>
            <a:lvl5pPr marL="2286000" lvl="4" indent="-317500" algn="l">
              <a:lnSpc>
                <a:spcPct val="115000"/>
              </a:lnSpc>
              <a:spcBef>
                <a:spcPts val="1600"/>
              </a:spcBef>
              <a:spcAft>
                <a:spcPts val="0"/>
              </a:spcAft>
              <a:buClr>
                <a:srgbClr val="212121"/>
              </a:buClr>
              <a:buSzPts val="1400"/>
              <a:buChar char="○"/>
              <a:defRPr sz="1400">
                <a:solidFill>
                  <a:srgbClr val="212121"/>
                </a:solidFill>
              </a:defRPr>
            </a:lvl5pPr>
            <a:lvl6pPr marL="2743200" lvl="5" indent="-317500" algn="l">
              <a:lnSpc>
                <a:spcPct val="115000"/>
              </a:lnSpc>
              <a:spcBef>
                <a:spcPts val="1600"/>
              </a:spcBef>
              <a:spcAft>
                <a:spcPts val="0"/>
              </a:spcAft>
              <a:buClr>
                <a:srgbClr val="212121"/>
              </a:buClr>
              <a:buSzPts val="1400"/>
              <a:buChar char="■"/>
              <a:defRPr sz="1400">
                <a:solidFill>
                  <a:srgbClr val="212121"/>
                </a:solidFill>
              </a:defRPr>
            </a:lvl6pPr>
            <a:lvl7pPr marL="3200400" lvl="6" indent="-317500" algn="l">
              <a:lnSpc>
                <a:spcPct val="115000"/>
              </a:lnSpc>
              <a:spcBef>
                <a:spcPts val="1600"/>
              </a:spcBef>
              <a:spcAft>
                <a:spcPts val="0"/>
              </a:spcAft>
              <a:buClr>
                <a:srgbClr val="212121"/>
              </a:buClr>
              <a:buSzPts val="1400"/>
              <a:buChar char="●"/>
              <a:defRPr sz="1400">
                <a:solidFill>
                  <a:srgbClr val="212121"/>
                </a:solidFill>
              </a:defRPr>
            </a:lvl7pPr>
            <a:lvl8pPr marL="3657600" lvl="7" indent="-317500" algn="l">
              <a:lnSpc>
                <a:spcPct val="115000"/>
              </a:lnSpc>
              <a:spcBef>
                <a:spcPts val="1600"/>
              </a:spcBef>
              <a:spcAft>
                <a:spcPts val="0"/>
              </a:spcAft>
              <a:buClr>
                <a:srgbClr val="212121"/>
              </a:buClr>
              <a:buSzPts val="1400"/>
              <a:buChar char="○"/>
              <a:defRPr sz="1400">
                <a:solidFill>
                  <a:srgbClr val="212121"/>
                </a:solidFill>
              </a:defRPr>
            </a:lvl8pPr>
            <a:lvl9pPr marL="4114800" lvl="8" indent="-317500" algn="l">
              <a:lnSpc>
                <a:spcPct val="115000"/>
              </a:lnSpc>
              <a:spcBef>
                <a:spcPts val="1600"/>
              </a:spcBef>
              <a:spcAft>
                <a:spcPts val="1600"/>
              </a:spcAft>
              <a:buClr>
                <a:srgbClr val="212121"/>
              </a:buClr>
              <a:buSzPts val="1400"/>
              <a:buChar char="■"/>
              <a:defRPr sz="1400">
                <a:solidFill>
                  <a:srgbClr val="212121"/>
                </a:solidFill>
              </a:defRPr>
            </a:lvl9pPr>
          </a:lstStyle>
          <a:p>
            <a:endParaRPr/>
          </a:p>
        </p:txBody>
      </p:sp>
      <p:sp>
        <p:nvSpPr>
          <p:cNvPr id="173" name="Google Shape;173;p32"/>
          <p:cNvSpPr txBox="1">
            <a:spLocks noGrp="1"/>
          </p:cNvSpPr>
          <p:nvPr>
            <p:ph type="body" idx="2"/>
          </p:nvPr>
        </p:nvSpPr>
        <p:spPr>
          <a:xfrm>
            <a:off x="2938225" y="2602450"/>
            <a:ext cx="2662500" cy="1725600"/>
          </a:xfrm>
          <a:prstGeom prst="rect">
            <a:avLst/>
          </a:prstGeom>
          <a:noFill/>
          <a:ln>
            <a:noFill/>
          </a:ln>
        </p:spPr>
        <p:txBody>
          <a:bodyPr spcFirstLastPara="1" wrap="square" lIns="68575" tIns="34275" rIns="68575" bIns="34275" anchor="t" anchorCtr="0">
            <a:normAutofit/>
          </a:bodyPr>
          <a:lstStyle>
            <a:lvl1pPr marL="457200" lvl="0" indent="-330200" algn="l">
              <a:lnSpc>
                <a:spcPct val="115000"/>
              </a:lnSpc>
              <a:spcBef>
                <a:spcPts val="0"/>
              </a:spcBef>
              <a:spcAft>
                <a:spcPts val="0"/>
              </a:spcAft>
              <a:buClr>
                <a:srgbClr val="212121"/>
              </a:buClr>
              <a:buSzPts val="1600"/>
              <a:buChar char="●"/>
              <a:defRPr sz="1600">
                <a:solidFill>
                  <a:srgbClr val="212121"/>
                </a:solidFill>
              </a:defRPr>
            </a:lvl1pPr>
            <a:lvl2pPr marL="914400" lvl="1" indent="-317500" algn="l">
              <a:lnSpc>
                <a:spcPct val="115000"/>
              </a:lnSpc>
              <a:spcBef>
                <a:spcPts val="1600"/>
              </a:spcBef>
              <a:spcAft>
                <a:spcPts val="0"/>
              </a:spcAft>
              <a:buClr>
                <a:srgbClr val="212121"/>
              </a:buClr>
              <a:buSzPts val="1400"/>
              <a:buChar char="○"/>
              <a:defRPr sz="1400">
                <a:solidFill>
                  <a:srgbClr val="212121"/>
                </a:solidFill>
              </a:defRPr>
            </a:lvl2pPr>
            <a:lvl3pPr marL="1371600" lvl="2" indent="-317500" algn="l">
              <a:lnSpc>
                <a:spcPct val="115000"/>
              </a:lnSpc>
              <a:spcBef>
                <a:spcPts val="1600"/>
              </a:spcBef>
              <a:spcAft>
                <a:spcPts val="0"/>
              </a:spcAft>
              <a:buClr>
                <a:srgbClr val="212121"/>
              </a:buClr>
              <a:buSzPts val="1400"/>
              <a:buChar char="■"/>
              <a:defRPr sz="1400">
                <a:solidFill>
                  <a:srgbClr val="212121"/>
                </a:solidFill>
              </a:defRPr>
            </a:lvl3pPr>
            <a:lvl4pPr marL="1828800" lvl="3" indent="-317500" algn="l">
              <a:lnSpc>
                <a:spcPct val="115000"/>
              </a:lnSpc>
              <a:spcBef>
                <a:spcPts val="1600"/>
              </a:spcBef>
              <a:spcAft>
                <a:spcPts val="0"/>
              </a:spcAft>
              <a:buClr>
                <a:srgbClr val="212121"/>
              </a:buClr>
              <a:buSzPts val="1400"/>
              <a:buChar char="●"/>
              <a:defRPr sz="1400">
                <a:solidFill>
                  <a:srgbClr val="212121"/>
                </a:solidFill>
              </a:defRPr>
            </a:lvl4pPr>
            <a:lvl5pPr marL="2286000" lvl="4" indent="-317500" algn="l">
              <a:lnSpc>
                <a:spcPct val="115000"/>
              </a:lnSpc>
              <a:spcBef>
                <a:spcPts val="1600"/>
              </a:spcBef>
              <a:spcAft>
                <a:spcPts val="0"/>
              </a:spcAft>
              <a:buClr>
                <a:srgbClr val="212121"/>
              </a:buClr>
              <a:buSzPts val="1400"/>
              <a:buChar char="○"/>
              <a:defRPr sz="1400">
                <a:solidFill>
                  <a:srgbClr val="212121"/>
                </a:solidFill>
              </a:defRPr>
            </a:lvl5pPr>
            <a:lvl6pPr marL="2743200" lvl="5" indent="-317500" algn="l">
              <a:lnSpc>
                <a:spcPct val="115000"/>
              </a:lnSpc>
              <a:spcBef>
                <a:spcPts val="1600"/>
              </a:spcBef>
              <a:spcAft>
                <a:spcPts val="0"/>
              </a:spcAft>
              <a:buClr>
                <a:srgbClr val="212121"/>
              </a:buClr>
              <a:buSzPts val="1400"/>
              <a:buChar char="■"/>
              <a:defRPr sz="1400">
                <a:solidFill>
                  <a:srgbClr val="212121"/>
                </a:solidFill>
              </a:defRPr>
            </a:lvl6pPr>
            <a:lvl7pPr marL="3200400" lvl="6" indent="-317500" algn="l">
              <a:lnSpc>
                <a:spcPct val="115000"/>
              </a:lnSpc>
              <a:spcBef>
                <a:spcPts val="1600"/>
              </a:spcBef>
              <a:spcAft>
                <a:spcPts val="0"/>
              </a:spcAft>
              <a:buClr>
                <a:srgbClr val="212121"/>
              </a:buClr>
              <a:buSzPts val="1400"/>
              <a:buChar char="●"/>
              <a:defRPr sz="1400">
                <a:solidFill>
                  <a:srgbClr val="212121"/>
                </a:solidFill>
              </a:defRPr>
            </a:lvl7pPr>
            <a:lvl8pPr marL="3657600" lvl="7" indent="-317500" algn="l">
              <a:lnSpc>
                <a:spcPct val="115000"/>
              </a:lnSpc>
              <a:spcBef>
                <a:spcPts val="1600"/>
              </a:spcBef>
              <a:spcAft>
                <a:spcPts val="0"/>
              </a:spcAft>
              <a:buClr>
                <a:srgbClr val="212121"/>
              </a:buClr>
              <a:buSzPts val="1400"/>
              <a:buChar char="○"/>
              <a:defRPr sz="1400">
                <a:solidFill>
                  <a:srgbClr val="212121"/>
                </a:solidFill>
              </a:defRPr>
            </a:lvl8pPr>
            <a:lvl9pPr marL="4114800" lvl="8" indent="-317500" algn="l">
              <a:lnSpc>
                <a:spcPct val="115000"/>
              </a:lnSpc>
              <a:spcBef>
                <a:spcPts val="1600"/>
              </a:spcBef>
              <a:spcAft>
                <a:spcPts val="1600"/>
              </a:spcAft>
              <a:buClr>
                <a:srgbClr val="212121"/>
              </a:buClr>
              <a:buSzPts val="1400"/>
              <a:buChar char="■"/>
              <a:defRPr sz="1400">
                <a:solidFill>
                  <a:srgbClr val="212121"/>
                </a:solidFill>
              </a:defRPr>
            </a:lvl9pPr>
          </a:lstStyle>
          <a:p>
            <a:endParaRPr/>
          </a:p>
        </p:txBody>
      </p:sp>
      <p:sp>
        <p:nvSpPr>
          <p:cNvPr id="174" name="Google Shape;174;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lgn="l">
              <a:lnSpc>
                <a:spcPct val="100000"/>
              </a:lnSpc>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62" name="Google Shape;62;p1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3">
  <p:cSld name="AUTOLAYOUT_14">
    <p:bg>
      <p:bgPr>
        <a:solidFill>
          <a:srgbClr val="FFFFFF"/>
        </a:solidFill>
        <a:effectLst/>
      </p:bgPr>
    </p:bg>
    <p:spTree>
      <p:nvGrpSpPr>
        <p:cNvPr id="1" name="Shape 175"/>
        <p:cNvGrpSpPr/>
        <p:nvPr/>
      </p:nvGrpSpPr>
      <p:grpSpPr>
        <a:xfrm>
          <a:off x="0" y="0"/>
          <a:ext cx="0" cy="0"/>
          <a:chOff x="0" y="0"/>
          <a:chExt cx="0" cy="0"/>
        </a:xfrm>
      </p:grpSpPr>
      <p:sp>
        <p:nvSpPr>
          <p:cNvPr id="176" name="Google Shape;176;p33"/>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7" name="Google Shape;177;p33"/>
          <p:cNvCxnSpPr/>
          <p:nvPr/>
        </p:nvCxnSpPr>
        <p:spPr>
          <a:xfrm>
            <a:off x="3334775" y="635225"/>
            <a:ext cx="282900" cy="0"/>
          </a:xfrm>
          <a:prstGeom prst="straightConnector1">
            <a:avLst/>
          </a:prstGeom>
          <a:noFill/>
          <a:ln w="19050" cap="flat" cmpd="sng">
            <a:solidFill>
              <a:srgbClr val="FFCA28"/>
            </a:solidFill>
            <a:prstDash val="solid"/>
            <a:round/>
            <a:headEnd type="none" w="sm" len="sm"/>
            <a:tailEnd type="none" w="sm" len="sm"/>
          </a:ln>
        </p:spPr>
      </p:cxnSp>
      <p:cxnSp>
        <p:nvCxnSpPr>
          <p:cNvPr id="178" name="Google Shape;178;p33"/>
          <p:cNvCxnSpPr/>
          <p:nvPr/>
        </p:nvCxnSpPr>
        <p:spPr>
          <a:xfrm>
            <a:off x="6258200" y="635225"/>
            <a:ext cx="282900" cy="0"/>
          </a:xfrm>
          <a:prstGeom prst="straightConnector1">
            <a:avLst/>
          </a:prstGeom>
          <a:noFill/>
          <a:ln w="19050" cap="flat" cmpd="sng">
            <a:solidFill>
              <a:srgbClr val="FFCA28"/>
            </a:solidFill>
            <a:prstDash val="solid"/>
            <a:round/>
            <a:headEnd type="none" w="sm" len="sm"/>
            <a:tailEnd type="none" w="sm" len="sm"/>
          </a:ln>
        </p:spPr>
      </p:cxnSp>
      <p:sp>
        <p:nvSpPr>
          <p:cNvPr id="179" name="Google Shape;179;p33"/>
          <p:cNvSpPr txBox="1">
            <a:spLocks noGrp="1"/>
          </p:cNvSpPr>
          <p:nvPr>
            <p:ph type="title"/>
          </p:nvPr>
        </p:nvSpPr>
        <p:spPr>
          <a:xfrm>
            <a:off x="305500" y="477800"/>
            <a:ext cx="2668200" cy="41829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Clr>
                <a:srgbClr val="FFCA28"/>
              </a:buClr>
              <a:buSzPts val="2400"/>
              <a:buNone/>
              <a:defRPr sz="2400">
                <a:solidFill>
                  <a:srgbClr val="284F7D"/>
                </a:solidFill>
              </a:defRPr>
            </a:lvl1pPr>
            <a:lvl2pPr lvl="1" algn="l">
              <a:lnSpc>
                <a:spcPct val="100000"/>
              </a:lnSpc>
              <a:spcBef>
                <a:spcPts val="0"/>
              </a:spcBef>
              <a:spcAft>
                <a:spcPts val="0"/>
              </a:spcAft>
              <a:buClr>
                <a:srgbClr val="FFCA28"/>
              </a:buClr>
              <a:buSzPts val="2400"/>
              <a:buNone/>
              <a:defRPr sz="2400">
                <a:solidFill>
                  <a:srgbClr val="284F7D"/>
                </a:solidFill>
              </a:defRPr>
            </a:lvl2pPr>
            <a:lvl3pPr lvl="2" algn="l">
              <a:lnSpc>
                <a:spcPct val="100000"/>
              </a:lnSpc>
              <a:spcBef>
                <a:spcPts val="0"/>
              </a:spcBef>
              <a:spcAft>
                <a:spcPts val="0"/>
              </a:spcAft>
              <a:buClr>
                <a:srgbClr val="FFCA28"/>
              </a:buClr>
              <a:buSzPts val="2400"/>
              <a:buNone/>
              <a:defRPr sz="2400">
                <a:solidFill>
                  <a:srgbClr val="284F7D"/>
                </a:solidFill>
              </a:defRPr>
            </a:lvl3pPr>
            <a:lvl4pPr lvl="3" algn="l">
              <a:lnSpc>
                <a:spcPct val="100000"/>
              </a:lnSpc>
              <a:spcBef>
                <a:spcPts val="0"/>
              </a:spcBef>
              <a:spcAft>
                <a:spcPts val="0"/>
              </a:spcAft>
              <a:buClr>
                <a:srgbClr val="FFCA28"/>
              </a:buClr>
              <a:buSzPts val="2400"/>
              <a:buNone/>
              <a:defRPr sz="2400">
                <a:solidFill>
                  <a:srgbClr val="284F7D"/>
                </a:solidFill>
              </a:defRPr>
            </a:lvl4pPr>
            <a:lvl5pPr lvl="4" algn="l">
              <a:lnSpc>
                <a:spcPct val="100000"/>
              </a:lnSpc>
              <a:spcBef>
                <a:spcPts val="0"/>
              </a:spcBef>
              <a:spcAft>
                <a:spcPts val="0"/>
              </a:spcAft>
              <a:buClr>
                <a:srgbClr val="FFCA28"/>
              </a:buClr>
              <a:buSzPts val="2400"/>
              <a:buNone/>
              <a:defRPr sz="2400">
                <a:solidFill>
                  <a:srgbClr val="284F7D"/>
                </a:solidFill>
              </a:defRPr>
            </a:lvl5pPr>
            <a:lvl6pPr lvl="5" algn="l">
              <a:lnSpc>
                <a:spcPct val="100000"/>
              </a:lnSpc>
              <a:spcBef>
                <a:spcPts val="0"/>
              </a:spcBef>
              <a:spcAft>
                <a:spcPts val="0"/>
              </a:spcAft>
              <a:buClr>
                <a:srgbClr val="FFCA28"/>
              </a:buClr>
              <a:buSzPts val="2400"/>
              <a:buNone/>
              <a:defRPr sz="2400">
                <a:solidFill>
                  <a:srgbClr val="284F7D"/>
                </a:solidFill>
              </a:defRPr>
            </a:lvl6pPr>
            <a:lvl7pPr lvl="6" algn="l">
              <a:lnSpc>
                <a:spcPct val="100000"/>
              </a:lnSpc>
              <a:spcBef>
                <a:spcPts val="0"/>
              </a:spcBef>
              <a:spcAft>
                <a:spcPts val="0"/>
              </a:spcAft>
              <a:buClr>
                <a:srgbClr val="FFCA28"/>
              </a:buClr>
              <a:buSzPts val="2400"/>
              <a:buNone/>
              <a:defRPr sz="2400">
                <a:solidFill>
                  <a:srgbClr val="284F7D"/>
                </a:solidFill>
              </a:defRPr>
            </a:lvl7pPr>
            <a:lvl8pPr lvl="7" algn="l">
              <a:lnSpc>
                <a:spcPct val="100000"/>
              </a:lnSpc>
              <a:spcBef>
                <a:spcPts val="0"/>
              </a:spcBef>
              <a:spcAft>
                <a:spcPts val="0"/>
              </a:spcAft>
              <a:buClr>
                <a:srgbClr val="FFCA28"/>
              </a:buClr>
              <a:buSzPts val="2400"/>
              <a:buNone/>
              <a:defRPr sz="2400">
                <a:solidFill>
                  <a:srgbClr val="284F7D"/>
                </a:solidFill>
              </a:defRPr>
            </a:lvl8pPr>
            <a:lvl9pPr lvl="8" algn="l">
              <a:lnSpc>
                <a:spcPct val="100000"/>
              </a:lnSpc>
              <a:spcBef>
                <a:spcPts val="0"/>
              </a:spcBef>
              <a:spcAft>
                <a:spcPts val="0"/>
              </a:spcAft>
              <a:buClr>
                <a:srgbClr val="FFCA28"/>
              </a:buClr>
              <a:buSzPts val="2400"/>
              <a:buNone/>
              <a:defRPr sz="2400">
                <a:solidFill>
                  <a:srgbClr val="284F7D"/>
                </a:solidFill>
              </a:defRPr>
            </a:lvl9pPr>
          </a:lstStyle>
          <a:p>
            <a:endParaRPr/>
          </a:p>
        </p:txBody>
      </p:sp>
      <p:sp>
        <p:nvSpPr>
          <p:cNvPr id="180" name="Google Shape;180;p33"/>
          <p:cNvSpPr txBox="1">
            <a:spLocks noGrp="1"/>
          </p:cNvSpPr>
          <p:nvPr>
            <p:ph type="body" idx="1"/>
          </p:nvPr>
        </p:nvSpPr>
        <p:spPr>
          <a:xfrm>
            <a:off x="3237900" y="751250"/>
            <a:ext cx="2668200" cy="3909600"/>
          </a:xfrm>
          <a:prstGeom prst="rect">
            <a:avLst/>
          </a:prstGeom>
          <a:noFill/>
          <a:ln>
            <a:noFill/>
          </a:ln>
        </p:spPr>
        <p:txBody>
          <a:bodyPr spcFirstLastPara="1" wrap="square" lIns="68575" tIns="34275" rIns="68575" bIns="3427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81" name="Google Shape;181;p33"/>
          <p:cNvSpPr txBox="1">
            <a:spLocks noGrp="1"/>
          </p:cNvSpPr>
          <p:nvPr>
            <p:ph type="body" idx="2"/>
          </p:nvPr>
        </p:nvSpPr>
        <p:spPr>
          <a:xfrm>
            <a:off x="6170300" y="751250"/>
            <a:ext cx="2668200" cy="3909600"/>
          </a:xfrm>
          <a:prstGeom prst="rect">
            <a:avLst/>
          </a:prstGeom>
          <a:noFill/>
          <a:ln>
            <a:noFill/>
          </a:ln>
        </p:spPr>
        <p:txBody>
          <a:bodyPr spcFirstLastPara="1" wrap="square" lIns="68575" tIns="34275" rIns="68575" bIns="34275" anchor="t"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1600"/>
              </a:spcBef>
              <a:spcAft>
                <a:spcPts val="0"/>
              </a:spcAft>
              <a:buClr>
                <a:srgbClr val="FFFFFF"/>
              </a:buClr>
              <a:buSzPts val="1200"/>
              <a:buChar char="○"/>
              <a:defRPr sz="1200">
                <a:solidFill>
                  <a:srgbClr val="FFFFFF"/>
                </a:solidFill>
              </a:defRPr>
            </a:lvl2pPr>
            <a:lvl3pPr marL="1371600" lvl="2" indent="-304800" algn="l">
              <a:lnSpc>
                <a:spcPct val="115000"/>
              </a:lnSpc>
              <a:spcBef>
                <a:spcPts val="1600"/>
              </a:spcBef>
              <a:spcAft>
                <a:spcPts val="0"/>
              </a:spcAft>
              <a:buClr>
                <a:srgbClr val="FFFFFF"/>
              </a:buClr>
              <a:buSzPts val="1200"/>
              <a:buChar char="■"/>
              <a:defRPr sz="1200">
                <a:solidFill>
                  <a:srgbClr val="FFFFFF"/>
                </a:solidFill>
              </a:defRPr>
            </a:lvl3pPr>
            <a:lvl4pPr marL="1828800" lvl="3" indent="-304800" algn="l">
              <a:lnSpc>
                <a:spcPct val="115000"/>
              </a:lnSpc>
              <a:spcBef>
                <a:spcPts val="1600"/>
              </a:spcBef>
              <a:spcAft>
                <a:spcPts val="0"/>
              </a:spcAft>
              <a:buClr>
                <a:srgbClr val="FFFFFF"/>
              </a:buClr>
              <a:buSzPts val="1200"/>
              <a:buChar char="●"/>
              <a:defRPr sz="1200">
                <a:solidFill>
                  <a:srgbClr val="FFFFFF"/>
                </a:solidFill>
              </a:defRPr>
            </a:lvl4pPr>
            <a:lvl5pPr marL="2286000" lvl="4" indent="-304800" algn="l">
              <a:lnSpc>
                <a:spcPct val="115000"/>
              </a:lnSpc>
              <a:spcBef>
                <a:spcPts val="1600"/>
              </a:spcBef>
              <a:spcAft>
                <a:spcPts val="0"/>
              </a:spcAft>
              <a:buClr>
                <a:srgbClr val="FFFFFF"/>
              </a:buClr>
              <a:buSzPts val="1200"/>
              <a:buChar char="○"/>
              <a:defRPr sz="1200">
                <a:solidFill>
                  <a:srgbClr val="FFFFFF"/>
                </a:solidFill>
              </a:defRPr>
            </a:lvl5pPr>
            <a:lvl6pPr marL="2743200" lvl="5" indent="-304800" algn="l">
              <a:lnSpc>
                <a:spcPct val="115000"/>
              </a:lnSpc>
              <a:spcBef>
                <a:spcPts val="1600"/>
              </a:spcBef>
              <a:spcAft>
                <a:spcPts val="0"/>
              </a:spcAft>
              <a:buClr>
                <a:srgbClr val="FFFFFF"/>
              </a:buClr>
              <a:buSzPts val="1200"/>
              <a:buChar char="■"/>
              <a:defRPr sz="1200">
                <a:solidFill>
                  <a:srgbClr val="FFFFFF"/>
                </a:solidFill>
              </a:defRPr>
            </a:lvl6pPr>
            <a:lvl7pPr marL="3200400" lvl="6" indent="-304800" algn="l">
              <a:lnSpc>
                <a:spcPct val="115000"/>
              </a:lnSpc>
              <a:spcBef>
                <a:spcPts val="1600"/>
              </a:spcBef>
              <a:spcAft>
                <a:spcPts val="0"/>
              </a:spcAft>
              <a:buClr>
                <a:srgbClr val="FFFFFF"/>
              </a:buClr>
              <a:buSzPts val="1200"/>
              <a:buChar char="●"/>
              <a:defRPr sz="1200">
                <a:solidFill>
                  <a:srgbClr val="FFFFFF"/>
                </a:solidFill>
              </a:defRPr>
            </a:lvl7pPr>
            <a:lvl8pPr marL="3657600" lvl="7" indent="-304800" algn="l">
              <a:lnSpc>
                <a:spcPct val="115000"/>
              </a:lnSpc>
              <a:spcBef>
                <a:spcPts val="1600"/>
              </a:spcBef>
              <a:spcAft>
                <a:spcPts val="0"/>
              </a:spcAft>
              <a:buClr>
                <a:srgbClr val="FFFFFF"/>
              </a:buClr>
              <a:buSzPts val="1200"/>
              <a:buChar char="○"/>
              <a:defRPr sz="1200">
                <a:solidFill>
                  <a:srgbClr val="FFFFFF"/>
                </a:solidFill>
              </a:defRPr>
            </a:lvl8pPr>
            <a:lvl9pPr marL="4114800" lvl="8" indent="-304800" algn="l">
              <a:lnSpc>
                <a:spcPct val="115000"/>
              </a:lnSpc>
              <a:spcBef>
                <a:spcPts val="1600"/>
              </a:spcBef>
              <a:spcAft>
                <a:spcPts val="1600"/>
              </a:spcAft>
              <a:buClr>
                <a:srgbClr val="FFFFFF"/>
              </a:buClr>
              <a:buSzPts val="1200"/>
              <a:buChar char="■"/>
              <a:defRPr sz="1200">
                <a:solidFill>
                  <a:srgbClr val="FFFFFF"/>
                </a:solidFill>
              </a:defRPr>
            </a:lvl9pPr>
          </a:lstStyle>
          <a:p>
            <a:endParaRPr/>
          </a:p>
        </p:txBody>
      </p:sp>
      <p:sp>
        <p:nvSpPr>
          <p:cNvPr id="182" name="Google Shape;182;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FFFFF"/>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1">
  <p:cSld name="AUTOLAYOUT_12">
    <p:bg>
      <p:bgPr>
        <a:solidFill>
          <a:srgbClr val="FFFFFF"/>
        </a:solidFill>
        <a:effectLst/>
      </p:bgPr>
    </p:bg>
    <p:spTree>
      <p:nvGrpSpPr>
        <p:cNvPr id="1" name="Shape 183"/>
        <p:cNvGrpSpPr/>
        <p:nvPr/>
      </p:nvGrpSpPr>
      <p:grpSpPr>
        <a:xfrm>
          <a:off x="0" y="0"/>
          <a:ext cx="0" cy="0"/>
          <a:chOff x="0" y="0"/>
          <a:chExt cx="0" cy="0"/>
        </a:xfrm>
      </p:grpSpPr>
      <p:sp>
        <p:nvSpPr>
          <p:cNvPr id="184" name="Google Shape;184;p3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4"/>
          <p:cNvSpPr/>
          <p:nvPr/>
        </p:nvSpPr>
        <p:spPr>
          <a:xfrm>
            <a:off x="0" y="0"/>
            <a:ext cx="3535200" cy="51435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4"/>
          <p:cNvSpPr/>
          <p:nvPr/>
        </p:nvSpPr>
        <p:spPr>
          <a:xfrm>
            <a:off x="410882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34"/>
          <p:cNvSpPr/>
          <p:nvPr/>
        </p:nvSpPr>
        <p:spPr>
          <a:xfrm>
            <a:off x="652997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4"/>
          <p:cNvSpPr/>
          <p:nvPr/>
        </p:nvSpPr>
        <p:spPr>
          <a:xfrm>
            <a:off x="4108825" y="28282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34"/>
          <p:cNvSpPr/>
          <p:nvPr/>
        </p:nvSpPr>
        <p:spPr>
          <a:xfrm>
            <a:off x="6529975" y="28282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4"/>
          <p:cNvSpPr/>
          <p:nvPr/>
        </p:nvSpPr>
        <p:spPr>
          <a:xfrm>
            <a:off x="388425" y="636500"/>
            <a:ext cx="2789700" cy="57900"/>
          </a:xfrm>
          <a:prstGeom prst="rect">
            <a:avLst/>
          </a:prstGeom>
          <a:solidFill>
            <a:srgbClr val="FF98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34"/>
          <p:cNvSpPr txBox="1">
            <a:spLocks noGrp="1"/>
          </p:cNvSpPr>
          <p:nvPr>
            <p:ph type="title"/>
          </p:nvPr>
        </p:nvSpPr>
        <p:spPr>
          <a:xfrm>
            <a:off x="311400" y="770525"/>
            <a:ext cx="2866800" cy="37536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0"/>
              </a:spcBef>
              <a:spcAft>
                <a:spcPts val="0"/>
              </a:spcAft>
              <a:buSzPts val="3000"/>
              <a:buNone/>
              <a:defRPr sz="2600" b="1">
                <a:solidFill>
                  <a:srgbClr val="FFFFFF"/>
                </a:solidFill>
              </a:defRPr>
            </a:lvl1pPr>
            <a:lvl2pPr lvl="1" algn="l">
              <a:lnSpc>
                <a:spcPct val="100000"/>
              </a:lnSpc>
              <a:spcBef>
                <a:spcPts val="0"/>
              </a:spcBef>
              <a:spcAft>
                <a:spcPts val="0"/>
              </a:spcAft>
              <a:buSzPts val="3000"/>
              <a:buNone/>
              <a:defRPr sz="2600" b="1">
                <a:solidFill>
                  <a:srgbClr val="FFFFFF"/>
                </a:solidFill>
              </a:defRPr>
            </a:lvl2pPr>
            <a:lvl3pPr lvl="2" algn="l">
              <a:lnSpc>
                <a:spcPct val="100000"/>
              </a:lnSpc>
              <a:spcBef>
                <a:spcPts val="0"/>
              </a:spcBef>
              <a:spcAft>
                <a:spcPts val="0"/>
              </a:spcAft>
              <a:buSzPts val="3000"/>
              <a:buNone/>
              <a:defRPr sz="2600" b="1">
                <a:solidFill>
                  <a:srgbClr val="FFFFFF"/>
                </a:solidFill>
              </a:defRPr>
            </a:lvl3pPr>
            <a:lvl4pPr lvl="3" algn="l">
              <a:lnSpc>
                <a:spcPct val="100000"/>
              </a:lnSpc>
              <a:spcBef>
                <a:spcPts val="0"/>
              </a:spcBef>
              <a:spcAft>
                <a:spcPts val="0"/>
              </a:spcAft>
              <a:buSzPts val="3000"/>
              <a:buNone/>
              <a:defRPr sz="2600" b="1">
                <a:solidFill>
                  <a:srgbClr val="FFFFFF"/>
                </a:solidFill>
              </a:defRPr>
            </a:lvl4pPr>
            <a:lvl5pPr lvl="4" algn="l">
              <a:lnSpc>
                <a:spcPct val="100000"/>
              </a:lnSpc>
              <a:spcBef>
                <a:spcPts val="0"/>
              </a:spcBef>
              <a:spcAft>
                <a:spcPts val="0"/>
              </a:spcAft>
              <a:buSzPts val="3000"/>
              <a:buNone/>
              <a:defRPr sz="2600" b="1">
                <a:solidFill>
                  <a:srgbClr val="FFFFFF"/>
                </a:solidFill>
              </a:defRPr>
            </a:lvl5pPr>
            <a:lvl6pPr lvl="5" algn="l">
              <a:lnSpc>
                <a:spcPct val="100000"/>
              </a:lnSpc>
              <a:spcBef>
                <a:spcPts val="0"/>
              </a:spcBef>
              <a:spcAft>
                <a:spcPts val="0"/>
              </a:spcAft>
              <a:buSzPts val="3000"/>
              <a:buNone/>
              <a:defRPr sz="2600" b="1">
                <a:solidFill>
                  <a:srgbClr val="FFFFFF"/>
                </a:solidFill>
              </a:defRPr>
            </a:lvl6pPr>
            <a:lvl7pPr lvl="6" algn="l">
              <a:lnSpc>
                <a:spcPct val="100000"/>
              </a:lnSpc>
              <a:spcBef>
                <a:spcPts val="0"/>
              </a:spcBef>
              <a:spcAft>
                <a:spcPts val="0"/>
              </a:spcAft>
              <a:buSzPts val="3000"/>
              <a:buNone/>
              <a:defRPr sz="2600" b="1">
                <a:solidFill>
                  <a:srgbClr val="FFFFFF"/>
                </a:solidFill>
              </a:defRPr>
            </a:lvl7pPr>
            <a:lvl8pPr lvl="7" algn="l">
              <a:lnSpc>
                <a:spcPct val="100000"/>
              </a:lnSpc>
              <a:spcBef>
                <a:spcPts val="0"/>
              </a:spcBef>
              <a:spcAft>
                <a:spcPts val="0"/>
              </a:spcAft>
              <a:buSzPts val="3000"/>
              <a:buNone/>
              <a:defRPr sz="2600" b="1">
                <a:solidFill>
                  <a:srgbClr val="FFFFFF"/>
                </a:solidFill>
              </a:defRPr>
            </a:lvl8pPr>
            <a:lvl9pPr lvl="8" algn="l">
              <a:lnSpc>
                <a:spcPct val="100000"/>
              </a:lnSpc>
              <a:spcBef>
                <a:spcPts val="0"/>
              </a:spcBef>
              <a:spcAft>
                <a:spcPts val="0"/>
              </a:spcAft>
              <a:buSzPts val="3000"/>
              <a:buNone/>
              <a:defRPr sz="2600" b="1">
                <a:solidFill>
                  <a:srgbClr val="FFFFFF"/>
                </a:solidFill>
              </a:defRPr>
            </a:lvl9pPr>
          </a:lstStyle>
          <a:p>
            <a:endParaRPr/>
          </a:p>
        </p:txBody>
      </p:sp>
      <p:sp>
        <p:nvSpPr>
          <p:cNvPr id="192" name="Google Shape;192;p34"/>
          <p:cNvSpPr txBox="1">
            <a:spLocks noGrp="1"/>
          </p:cNvSpPr>
          <p:nvPr>
            <p:ph type="body" idx="1"/>
          </p:nvPr>
        </p:nvSpPr>
        <p:spPr>
          <a:xfrm>
            <a:off x="4024825" y="694325"/>
            <a:ext cx="2143800" cy="1700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193" name="Google Shape;193;p34"/>
          <p:cNvSpPr txBox="1">
            <a:spLocks noGrp="1"/>
          </p:cNvSpPr>
          <p:nvPr>
            <p:ph type="body" idx="2"/>
          </p:nvPr>
        </p:nvSpPr>
        <p:spPr>
          <a:xfrm>
            <a:off x="6430525" y="694325"/>
            <a:ext cx="2143800" cy="1700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194" name="Google Shape;194;p34"/>
          <p:cNvSpPr txBox="1">
            <a:spLocks noGrp="1"/>
          </p:cNvSpPr>
          <p:nvPr>
            <p:ph type="body" idx="3"/>
          </p:nvPr>
        </p:nvSpPr>
        <p:spPr>
          <a:xfrm>
            <a:off x="4024825" y="2886100"/>
            <a:ext cx="2143800" cy="1700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195" name="Google Shape;195;p34"/>
          <p:cNvSpPr txBox="1">
            <a:spLocks noGrp="1"/>
          </p:cNvSpPr>
          <p:nvPr>
            <p:ph type="body" idx="4"/>
          </p:nvPr>
        </p:nvSpPr>
        <p:spPr>
          <a:xfrm>
            <a:off x="6430525" y="2886100"/>
            <a:ext cx="2143800" cy="1700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Clr>
                <a:srgbClr val="434343"/>
              </a:buClr>
              <a:buSzPts val="1200"/>
              <a:buChar char="●"/>
              <a:defRPr sz="1200">
                <a:solidFill>
                  <a:srgbClr val="434343"/>
                </a:solidFill>
              </a:defRPr>
            </a:lvl1pPr>
            <a:lvl2pPr marL="914400" lvl="1" indent="-304800" algn="l">
              <a:lnSpc>
                <a:spcPct val="115000"/>
              </a:lnSpc>
              <a:spcBef>
                <a:spcPts val="0"/>
              </a:spcBef>
              <a:spcAft>
                <a:spcPts val="0"/>
              </a:spcAft>
              <a:buClr>
                <a:srgbClr val="434343"/>
              </a:buClr>
              <a:buSzPts val="1200"/>
              <a:buChar char="○"/>
              <a:defRPr sz="1200">
                <a:solidFill>
                  <a:srgbClr val="434343"/>
                </a:solidFill>
              </a:defRPr>
            </a:lvl2pPr>
            <a:lvl3pPr marL="1371600" lvl="2" indent="-304800" algn="l">
              <a:lnSpc>
                <a:spcPct val="115000"/>
              </a:lnSpc>
              <a:spcBef>
                <a:spcPts val="0"/>
              </a:spcBef>
              <a:spcAft>
                <a:spcPts val="0"/>
              </a:spcAft>
              <a:buClr>
                <a:srgbClr val="434343"/>
              </a:buClr>
              <a:buSzPts val="1200"/>
              <a:buChar char="■"/>
              <a:defRPr sz="1200">
                <a:solidFill>
                  <a:srgbClr val="434343"/>
                </a:solidFill>
              </a:defRPr>
            </a:lvl3pPr>
            <a:lvl4pPr marL="1828800" lvl="3" indent="-304800" algn="l">
              <a:lnSpc>
                <a:spcPct val="115000"/>
              </a:lnSpc>
              <a:spcBef>
                <a:spcPts val="0"/>
              </a:spcBef>
              <a:spcAft>
                <a:spcPts val="0"/>
              </a:spcAft>
              <a:buClr>
                <a:srgbClr val="434343"/>
              </a:buClr>
              <a:buSzPts val="1200"/>
              <a:buChar char="●"/>
              <a:defRPr sz="1200">
                <a:solidFill>
                  <a:srgbClr val="434343"/>
                </a:solidFill>
              </a:defRPr>
            </a:lvl4pPr>
            <a:lvl5pPr marL="2286000" lvl="4" indent="-304800" algn="l">
              <a:lnSpc>
                <a:spcPct val="115000"/>
              </a:lnSpc>
              <a:spcBef>
                <a:spcPts val="0"/>
              </a:spcBef>
              <a:spcAft>
                <a:spcPts val="0"/>
              </a:spcAft>
              <a:buClr>
                <a:srgbClr val="434343"/>
              </a:buClr>
              <a:buSzPts val="1200"/>
              <a:buChar char="○"/>
              <a:defRPr sz="1200">
                <a:solidFill>
                  <a:srgbClr val="434343"/>
                </a:solidFill>
              </a:defRPr>
            </a:lvl5pPr>
            <a:lvl6pPr marL="2743200" lvl="5" indent="-304800" algn="l">
              <a:lnSpc>
                <a:spcPct val="115000"/>
              </a:lnSpc>
              <a:spcBef>
                <a:spcPts val="0"/>
              </a:spcBef>
              <a:spcAft>
                <a:spcPts val="0"/>
              </a:spcAft>
              <a:buClr>
                <a:srgbClr val="434343"/>
              </a:buClr>
              <a:buSzPts val="1200"/>
              <a:buChar char="■"/>
              <a:defRPr sz="1200">
                <a:solidFill>
                  <a:srgbClr val="434343"/>
                </a:solidFill>
              </a:defRPr>
            </a:lvl6pPr>
            <a:lvl7pPr marL="3200400" lvl="6" indent="-304800" algn="l">
              <a:lnSpc>
                <a:spcPct val="115000"/>
              </a:lnSpc>
              <a:spcBef>
                <a:spcPts val="0"/>
              </a:spcBef>
              <a:spcAft>
                <a:spcPts val="0"/>
              </a:spcAft>
              <a:buClr>
                <a:srgbClr val="434343"/>
              </a:buClr>
              <a:buSzPts val="1200"/>
              <a:buChar char="●"/>
              <a:defRPr sz="1200">
                <a:solidFill>
                  <a:srgbClr val="434343"/>
                </a:solidFill>
              </a:defRPr>
            </a:lvl7pPr>
            <a:lvl8pPr marL="3657600" lvl="7" indent="-304800" algn="l">
              <a:lnSpc>
                <a:spcPct val="115000"/>
              </a:lnSpc>
              <a:spcBef>
                <a:spcPts val="0"/>
              </a:spcBef>
              <a:spcAft>
                <a:spcPts val="0"/>
              </a:spcAft>
              <a:buClr>
                <a:srgbClr val="434343"/>
              </a:buClr>
              <a:buSzPts val="1200"/>
              <a:buChar char="○"/>
              <a:defRPr sz="1200">
                <a:solidFill>
                  <a:srgbClr val="434343"/>
                </a:solidFill>
              </a:defRPr>
            </a:lvl8pPr>
            <a:lvl9pPr marL="4114800" lvl="8" indent="-304800" algn="l">
              <a:lnSpc>
                <a:spcPct val="115000"/>
              </a:lnSpc>
              <a:spcBef>
                <a:spcPts val="0"/>
              </a:spcBef>
              <a:spcAft>
                <a:spcPts val="0"/>
              </a:spcAft>
              <a:buClr>
                <a:srgbClr val="434343"/>
              </a:buClr>
              <a:buSzPts val="1200"/>
              <a:buChar char="■"/>
              <a:defRPr sz="1200">
                <a:solidFill>
                  <a:srgbClr val="434343"/>
                </a:solidFill>
              </a:defRPr>
            </a:lvl9pPr>
          </a:lstStyle>
          <a:p>
            <a:endParaRPr/>
          </a:p>
        </p:txBody>
      </p:sp>
      <p:sp>
        <p:nvSpPr>
          <p:cNvPr id="196" name="Google Shape;196;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1616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8">
  <p:cSld name="AUTOLAYOUT_10">
    <p:spTree>
      <p:nvGrpSpPr>
        <p:cNvPr id="1" name="Shape 197"/>
        <p:cNvGrpSpPr/>
        <p:nvPr/>
      </p:nvGrpSpPr>
      <p:grpSpPr>
        <a:xfrm>
          <a:off x="0" y="0"/>
          <a:ext cx="0" cy="0"/>
          <a:chOff x="0" y="0"/>
          <a:chExt cx="0" cy="0"/>
        </a:xfrm>
      </p:grpSpPr>
      <p:sp>
        <p:nvSpPr>
          <p:cNvPr id="198" name="Google Shape;198;p35"/>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35"/>
          <p:cNvSpPr/>
          <p:nvPr/>
        </p:nvSpPr>
        <p:spPr>
          <a:xfrm>
            <a:off x="0" y="981549"/>
            <a:ext cx="9144000" cy="70800"/>
          </a:xfrm>
          <a:prstGeom prst="rect">
            <a:avLst/>
          </a:prstGeom>
          <a:solidFill>
            <a:srgbClr val="2121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0" name="Google Shape;200;p35"/>
          <p:cNvPicPr preferRelativeResize="0"/>
          <p:nvPr/>
        </p:nvPicPr>
        <p:blipFill rotWithShape="1">
          <a:blip r:embed="rId2">
            <a:alphaModFix/>
          </a:blip>
          <a:srcRect t="38312" b="38309"/>
          <a:stretch/>
        </p:blipFill>
        <p:spPr>
          <a:xfrm>
            <a:off x="0" y="0"/>
            <a:ext cx="9144006" cy="981554"/>
          </a:xfrm>
          <a:prstGeom prst="rect">
            <a:avLst/>
          </a:prstGeom>
          <a:noFill/>
          <a:ln>
            <a:noFill/>
          </a:ln>
        </p:spPr>
      </p:pic>
      <p:sp>
        <p:nvSpPr>
          <p:cNvPr id="201" name="Google Shape;201;p35"/>
          <p:cNvSpPr txBox="1">
            <a:spLocks noGrp="1"/>
          </p:cNvSpPr>
          <p:nvPr>
            <p:ph type="ctrTitle"/>
          </p:nvPr>
        </p:nvSpPr>
        <p:spPr>
          <a:xfrm>
            <a:off x="2938225" y="1478825"/>
            <a:ext cx="5379900" cy="10191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rgbClr val="212121"/>
              </a:buClr>
              <a:buSzPts val="2400"/>
              <a:buNone/>
              <a:defRPr sz="2400" b="1">
                <a:solidFill>
                  <a:srgbClr val="212121"/>
                </a:solidFill>
              </a:defRPr>
            </a:lvl1pPr>
            <a:lvl2pPr lvl="1" algn="l">
              <a:lnSpc>
                <a:spcPct val="100000"/>
              </a:lnSpc>
              <a:spcBef>
                <a:spcPts val="0"/>
              </a:spcBef>
              <a:spcAft>
                <a:spcPts val="0"/>
              </a:spcAft>
              <a:buClr>
                <a:srgbClr val="212121"/>
              </a:buClr>
              <a:buSzPts val="2400"/>
              <a:buNone/>
              <a:defRPr sz="2400" b="1">
                <a:solidFill>
                  <a:srgbClr val="212121"/>
                </a:solidFill>
              </a:defRPr>
            </a:lvl2pPr>
            <a:lvl3pPr lvl="2" algn="l">
              <a:lnSpc>
                <a:spcPct val="100000"/>
              </a:lnSpc>
              <a:spcBef>
                <a:spcPts val="0"/>
              </a:spcBef>
              <a:spcAft>
                <a:spcPts val="0"/>
              </a:spcAft>
              <a:buClr>
                <a:srgbClr val="212121"/>
              </a:buClr>
              <a:buSzPts val="2400"/>
              <a:buNone/>
              <a:defRPr sz="2400" b="1">
                <a:solidFill>
                  <a:srgbClr val="212121"/>
                </a:solidFill>
              </a:defRPr>
            </a:lvl3pPr>
            <a:lvl4pPr lvl="3" algn="l">
              <a:lnSpc>
                <a:spcPct val="100000"/>
              </a:lnSpc>
              <a:spcBef>
                <a:spcPts val="0"/>
              </a:spcBef>
              <a:spcAft>
                <a:spcPts val="0"/>
              </a:spcAft>
              <a:buClr>
                <a:srgbClr val="212121"/>
              </a:buClr>
              <a:buSzPts val="2400"/>
              <a:buNone/>
              <a:defRPr sz="2400" b="1">
                <a:solidFill>
                  <a:srgbClr val="212121"/>
                </a:solidFill>
              </a:defRPr>
            </a:lvl4pPr>
            <a:lvl5pPr lvl="4" algn="l">
              <a:lnSpc>
                <a:spcPct val="100000"/>
              </a:lnSpc>
              <a:spcBef>
                <a:spcPts val="0"/>
              </a:spcBef>
              <a:spcAft>
                <a:spcPts val="0"/>
              </a:spcAft>
              <a:buClr>
                <a:srgbClr val="212121"/>
              </a:buClr>
              <a:buSzPts val="2400"/>
              <a:buNone/>
              <a:defRPr sz="2400" b="1">
                <a:solidFill>
                  <a:srgbClr val="212121"/>
                </a:solidFill>
              </a:defRPr>
            </a:lvl5pPr>
            <a:lvl6pPr lvl="5" algn="l">
              <a:lnSpc>
                <a:spcPct val="100000"/>
              </a:lnSpc>
              <a:spcBef>
                <a:spcPts val="0"/>
              </a:spcBef>
              <a:spcAft>
                <a:spcPts val="0"/>
              </a:spcAft>
              <a:buClr>
                <a:srgbClr val="212121"/>
              </a:buClr>
              <a:buSzPts val="2400"/>
              <a:buNone/>
              <a:defRPr sz="2400" b="1">
                <a:solidFill>
                  <a:srgbClr val="212121"/>
                </a:solidFill>
              </a:defRPr>
            </a:lvl6pPr>
            <a:lvl7pPr lvl="6" algn="l">
              <a:lnSpc>
                <a:spcPct val="100000"/>
              </a:lnSpc>
              <a:spcBef>
                <a:spcPts val="0"/>
              </a:spcBef>
              <a:spcAft>
                <a:spcPts val="0"/>
              </a:spcAft>
              <a:buClr>
                <a:srgbClr val="212121"/>
              </a:buClr>
              <a:buSzPts val="2400"/>
              <a:buNone/>
              <a:defRPr sz="2400" b="1">
                <a:solidFill>
                  <a:srgbClr val="212121"/>
                </a:solidFill>
              </a:defRPr>
            </a:lvl7pPr>
            <a:lvl8pPr lvl="7" algn="l">
              <a:lnSpc>
                <a:spcPct val="100000"/>
              </a:lnSpc>
              <a:spcBef>
                <a:spcPts val="0"/>
              </a:spcBef>
              <a:spcAft>
                <a:spcPts val="0"/>
              </a:spcAft>
              <a:buClr>
                <a:srgbClr val="212121"/>
              </a:buClr>
              <a:buSzPts val="2400"/>
              <a:buNone/>
              <a:defRPr sz="2400" b="1">
                <a:solidFill>
                  <a:srgbClr val="212121"/>
                </a:solidFill>
              </a:defRPr>
            </a:lvl8pPr>
            <a:lvl9pPr lvl="8" algn="l">
              <a:lnSpc>
                <a:spcPct val="100000"/>
              </a:lnSpc>
              <a:spcBef>
                <a:spcPts val="0"/>
              </a:spcBef>
              <a:spcAft>
                <a:spcPts val="0"/>
              </a:spcAft>
              <a:buClr>
                <a:srgbClr val="212121"/>
              </a:buClr>
              <a:buSzPts val="2400"/>
              <a:buNone/>
              <a:defRPr sz="2400" b="1">
                <a:solidFill>
                  <a:srgbClr val="212121"/>
                </a:solidFill>
              </a:defRPr>
            </a:lvl9pPr>
          </a:lstStyle>
          <a:p>
            <a:endParaRPr/>
          </a:p>
        </p:txBody>
      </p:sp>
      <p:sp>
        <p:nvSpPr>
          <p:cNvPr id="202" name="Google Shape;202;p35"/>
          <p:cNvSpPr txBox="1">
            <a:spLocks noGrp="1"/>
          </p:cNvSpPr>
          <p:nvPr>
            <p:ph type="body" idx="1"/>
          </p:nvPr>
        </p:nvSpPr>
        <p:spPr>
          <a:xfrm>
            <a:off x="2938225" y="2602450"/>
            <a:ext cx="5387400" cy="1725600"/>
          </a:xfrm>
          <a:prstGeom prst="rect">
            <a:avLst/>
          </a:prstGeom>
          <a:noFill/>
          <a:ln>
            <a:noFill/>
          </a:ln>
        </p:spPr>
        <p:txBody>
          <a:bodyPr spcFirstLastPara="1" wrap="square" lIns="68575" tIns="34275" rIns="68575" bIns="34275" anchor="t" anchorCtr="0">
            <a:normAutofit/>
          </a:bodyPr>
          <a:lstStyle>
            <a:lvl1pPr marL="457200" lvl="0" indent="-330200" algn="l">
              <a:lnSpc>
                <a:spcPct val="115000"/>
              </a:lnSpc>
              <a:spcBef>
                <a:spcPts val="0"/>
              </a:spcBef>
              <a:spcAft>
                <a:spcPts val="0"/>
              </a:spcAft>
              <a:buClr>
                <a:srgbClr val="212121"/>
              </a:buClr>
              <a:buSzPts val="1600"/>
              <a:buChar char="●"/>
              <a:defRPr sz="1600">
                <a:solidFill>
                  <a:srgbClr val="212121"/>
                </a:solidFill>
              </a:defRPr>
            </a:lvl1pPr>
            <a:lvl2pPr marL="914400" lvl="1" indent="-317500" algn="l">
              <a:lnSpc>
                <a:spcPct val="115000"/>
              </a:lnSpc>
              <a:spcBef>
                <a:spcPts val="1600"/>
              </a:spcBef>
              <a:spcAft>
                <a:spcPts val="0"/>
              </a:spcAft>
              <a:buClr>
                <a:srgbClr val="212121"/>
              </a:buClr>
              <a:buSzPts val="1400"/>
              <a:buChar char="○"/>
              <a:defRPr sz="1400">
                <a:solidFill>
                  <a:srgbClr val="212121"/>
                </a:solidFill>
              </a:defRPr>
            </a:lvl2pPr>
            <a:lvl3pPr marL="1371600" lvl="2" indent="-317500" algn="l">
              <a:lnSpc>
                <a:spcPct val="115000"/>
              </a:lnSpc>
              <a:spcBef>
                <a:spcPts val="1600"/>
              </a:spcBef>
              <a:spcAft>
                <a:spcPts val="0"/>
              </a:spcAft>
              <a:buClr>
                <a:srgbClr val="212121"/>
              </a:buClr>
              <a:buSzPts val="1400"/>
              <a:buChar char="■"/>
              <a:defRPr sz="1400">
                <a:solidFill>
                  <a:srgbClr val="212121"/>
                </a:solidFill>
              </a:defRPr>
            </a:lvl3pPr>
            <a:lvl4pPr marL="1828800" lvl="3" indent="-317500" algn="l">
              <a:lnSpc>
                <a:spcPct val="115000"/>
              </a:lnSpc>
              <a:spcBef>
                <a:spcPts val="1600"/>
              </a:spcBef>
              <a:spcAft>
                <a:spcPts val="0"/>
              </a:spcAft>
              <a:buClr>
                <a:srgbClr val="212121"/>
              </a:buClr>
              <a:buSzPts val="1400"/>
              <a:buChar char="●"/>
              <a:defRPr sz="1400">
                <a:solidFill>
                  <a:srgbClr val="212121"/>
                </a:solidFill>
              </a:defRPr>
            </a:lvl4pPr>
            <a:lvl5pPr marL="2286000" lvl="4" indent="-317500" algn="l">
              <a:lnSpc>
                <a:spcPct val="115000"/>
              </a:lnSpc>
              <a:spcBef>
                <a:spcPts val="1600"/>
              </a:spcBef>
              <a:spcAft>
                <a:spcPts val="0"/>
              </a:spcAft>
              <a:buClr>
                <a:srgbClr val="212121"/>
              </a:buClr>
              <a:buSzPts val="1400"/>
              <a:buChar char="○"/>
              <a:defRPr sz="1400">
                <a:solidFill>
                  <a:srgbClr val="212121"/>
                </a:solidFill>
              </a:defRPr>
            </a:lvl5pPr>
            <a:lvl6pPr marL="2743200" lvl="5" indent="-317500" algn="l">
              <a:lnSpc>
                <a:spcPct val="115000"/>
              </a:lnSpc>
              <a:spcBef>
                <a:spcPts val="1600"/>
              </a:spcBef>
              <a:spcAft>
                <a:spcPts val="0"/>
              </a:spcAft>
              <a:buClr>
                <a:srgbClr val="212121"/>
              </a:buClr>
              <a:buSzPts val="1400"/>
              <a:buChar char="■"/>
              <a:defRPr sz="1400">
                <a:solidFill>
                  <a:srgbClr val="212121"/>
                </a:solidFill>
              </a:defRPr>
            </a:lvl6pPr>
            <a:lvl7pPr marL="3200400" lvl="6" indent="-317500" algn="l">
              <a:lnSpc>
                <a:spcPct val="115000"/>
              </a:lnSpc>
              <a:spcBef>
                <a:spcPts val="1600"/>
              </a:spcBef>
              <a:spcAft>
                <a:spcPts val="0"/>
              </a:spcAft>
              <a:buClr>
                <a:srgbClr val="212121"/>
              </a:buClr>
              <a:buSzPts val="1400"/>
              <a:buChar char="●"/>
              <a:defRPr sz="1400">
                <a:solidFill>
                  <a:srgbClr val="212121"/>
                </a:solidFill>
              </a:defRPr>
            </a:lvl7pPr>
            <a:lvl8pPr marL="3657600" lvl="7" indent="-317500" algn="l">
              <a:lnSpc>
                <a:spcPct val="115000"/>
              </a:lnSpc>
              <a:spcBef>
                <a:spcPts val="1600"/>
              </a:spcBef>
              <a:spcAft>
                <a:spcPts val="0"/>
              </a:spcAft>
              <a:buClr>
                <a:srgbClr val="212121"/>
              </a:buClr>
              <a:buSzPts val="1400"/>
              <a:buChar char="○"/>
              <a:defRPr sz="1400">
                <a:solidFill>
                  <a:srgbClr val="212121"/>
                </a:solidFill>
              </a:defRPr>
            </a:lvl8pPr>
            <a:lvl9pPr marL="4114800" lvl="8" indent="-317500" algn="l">
              <a:lnSpc>
                <a:spcPct val="115000"/>
              </a:lnSpc>
              <a:spcBef>
                <a:spcPts val="1600"/>
              </a:spcBef>
              <a:spcAft>
                <a:spcPts val="1600"/>
              </a:spcAft>
              <a:buClr>
                <a:srgbClr val="212121"/>
              </a:buClr>
              <a:buSzPts val="1400"/>
              <a:buChar char="■"/>
              <a:defRPr sz="1400">
                <a:solidFill>
                  <a:srgbClr val="212121"/>
                </a:solidFill>
              </a:defRPr>
            </a:lvl9pPr>
          </a:lstStyle>
          <a:p>
            <a:endParaRPr/>
          </a:p>
        </p:txBody>
      </p:sp>
      <p:sp>
        <p:nvSpPr>
          <p:cNvPr id="203" name="Google Shape;20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21212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4"/>
        <p:cNvGrpSpPr/>
        <p:nvPr/>
      </p:nvGrpSpPr>
      <p:grpSpPr>
        <a:xfrm>
          <a:off x="0" y="0"/>
          <a:ext cx="0" cy="0"/>
          <a:chOff x="0" y="0"/>
          <a:chExt cx="0" cy="0"/>
        </a:xfrm>
      </p:grpSpPr>
      <p:sp>
        <p:nvSpPr>
          <p:cNvPr id="205" name="Google Shape;205;p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highlight>
                  <a:schemeClr val="dk1"/>
                </a:highlight>
              </a:defRPr>
            </a:lvl1pPr>
          </a:lstStyle>
          <a:p>
            <a:endParaRPr/>
          </a:p>
        </p:txBody>
      </p:sp>
      <p:sp>
        <p:nvSpPr>
          <p:cNvPr id="206" name="Google Shape;206;p3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7"/>
        <p:cNvGrpSpPr/>
        <p:nvPr/>
      </p:nvGrpSpPr>
      <p:grpSpPr>
        <a:xfrm>
          <a:off x="0" y="0"/>
          <a:ext cx="0" cy="0"/>
          <a:chOff x="0" y="0"/>
          <a:chExt cx="0" cy="0"/>
        </a:xfrm>
      </p:grpSpPr>
      <p:sp>
        <p:nvSpPr>
          <p:cNvPr id="208" name="Google Shape;208;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9" name="Google Shape;209;p37"/>
          <p:cNvSpPr txBox="1">
            <a:spLocks noGrp="1"/>
          </p:cNvSpPr>
          <p:nvPr>
            <p:ph type="body" idx="1"/>
          </p:nvPr>
        </p:nvSpPr>
        <p:spPr>
          <a:xfrm>
            <a:off x="311700" y="1234050"/>
            <a:ext cx="3999900" cy="3334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0" name="Google Shape;210;p37"/>
          <p:cNvSpPr txBox="1">
            <a:spLocks noGrp="1"/>
          </p:cNvSpPr>
          <p:nvPr>
            <p:ph type="body" idx="2"/>
          </p:nvPr>
        </p:nvSpPr>
        <p:spPr>
          <a:xfrm>
            <a:off x="4832400" y="1234050"/>
            <a:ext cx="3999900" cy="33348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1" name="Google Shape;211;p3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4" name="Google Shape;214;p3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17" name="Google Shape;217;p3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8" name="Google Shape;218;p3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9"/>
        <p:cNvGrpSpPr/>
        <p:nvPr/>
      </p:nvGrpSpPr>
      <p:grpSpPr>
        <a:xfrm>
          <a:off x="0" y="0"/>
          <a:ext cx="0" cy="0"/>
          <a:chOff x="0" y="0"/>
          <a:chExt cx="0" cy="0"/>
        </a:xfrm>
      </p:grpSpPr>
      <p:sp>
        <p:nvSpPr>
          <p:cNvPr id="220" name="Google Shape;220;p40"/>
          <p:cNvSpPr txBox="1">
            <a:spLocks noGrp="1"/>
          </p:cNvSpPr>
          <p:nvPr>
            <p:ph type="title" hasCustomPrompt="1"/>
          </p:nvPr>
        </p:nvSpPr>
        <p:spPr>
          <a:xfrm>
            <a:off x="311700" y="999925"/>
            <a:ext cx="8520600" cy="2146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4000"/>
              <a:buFont typeface="Montserrat"/>
              <a:buNone/>
              <a:defRPr sz="14000">
                <a:latin typeface="Montserrat"/>
                <a:ea typeface="Montserrat"/>
                <a:cs typeface="Montserrat"/>
                <a:sym typeface="Montserrat"/>
              </a:defRPr>
            </a:lvl1pPr>
            <a:lvl2pPr lvl="1" algn="ctr">
              <a:lnSpc>
                <a:spcPct val="100000"/>
              </a:lnSpc>
              <a:spcBef>
                <a:spcPts val="0"/>
              </a:spcBef>
              <a:spcAft>
                <a:spcPts val="0"/>
              </a:spcAft>
              <a:buSzPts val="14000"/>
              <a:buFont typeface="Montserrat"/>
              <a:buNone/>
              <a:defRPr sz="14000">
                <a:latin typeface="Montserrat"/>
                <a:ea typeface="Montserrat"/>
                <a:cs typeface="Montserrat"/>
                <a:sym typeface="Montserrat"/>
              </a:defRPr>
            </a:lvl2pPr>
            <a:lvl3pPr lvl="2" algn="ctr">
              <a:lnSpc>
                <a:spcPct val="100000"/>
              </a:lnSpc>
              <a:spcBef>
                <a:spcPts val="0"/>
              </a:spcBef>
              <a:spcAft>
                <a:spcPts val="0"/>
              </a:spcAft>
              <a:buSzPts val="14000"/>
              <a:buFont typeface="Montserrat"/>
              <a:buNone/>
              <a:defRPr sz="14000">
                <a:latin typeface="Montserrat"/>
                <a:ea typeface="Montserrat"/>
                <a:cs typeface="Montserrat"/>
                <a:sym typeface="Montserrat"/>
              </a:defRPr>
            </a:lvl3pPr>
            <a:lvl4pPr lvl="3" algn="ctr">
              <a:lnSpc>
                <a:spcPct val="100000"/>
              </a:lnSpc>
              <a:spcBef>
                <a:spcPts val="0"/>
              </a:spcBef>
              <a:spcAft>
                <a:spcPts val="0"/>
              </a:spcAft>
              <a:buSzPts val="14000"/>
              <a:buFont typeface="Montserrat"/>
              <a:buNone/>
              <a:defRPr sz="14000">
                <a:latin typeface="Montserrat"/>
                <a:ea typeface="Montserrat"/>
                <a:cs typeface="Montserrat"/>
                <a:sym typeface="Montserrat"/>
              </a:defRPr>
            </a:lvl4pPr>
            <a:lvl5pPr lvl="4" algn="ctr">
              <a:lnSpc>
                <a:spcPct val="100000"/>
              </a:lnSpc>
              <a:spcBef>
                <a:spcPts val="0"/>
              </a:spcBef>
              <a:spcAft>
                <a:spcPts val="0"/>
              </a:spcAft>
              <a:buSzPts val="14000"/>
              <a:buFont typeface="Montserrat"/>
              <a:buNone/>
              <a:defRPr sz="14000">
                <a:latin typeface="Montserrat"/>
                <a:ea typeface="Montserrat"/>
                <a:cs typeface="Montserrat"/>
                <a:sym typeface="Montserrat"/>
              </a:defRPr>
            </a:lvl5pPr>
            <a:lvl6pPr lvl="5" algn="ctr">
              <a:lnSpc>
                <a:spcPct val="100000"/>
              </a:lnSpc>
              <a:spcBef>
                <a:spcPts val="0"/>
              </a:spcBef>
              <a:spcAft>
                <a:spcPts val="0"/>
              </a:spcAft>
              <a:buSzPts val="14000"/>
              <a:buFont typeface="Montserrat"/>
              <a:buNone/>
              <a:defRPr sz="14000">
                <a:latin typeface="Montserrat"/>
                <a:ea typeface="Montserrat"/>
                <a:cs typeface="Montserrat"/>
                <a:sym typeface="Montserrat"/>
              </a:defRPr>
            </a:lvl6pPr>
            <a:lvl7pPr lvl="6" algn="ctr">
              <a:lnSpc>
                <a:spcPct val="100000"/>
              </a:lnSpc>
              <a:spcBef>
                <a:spcPts val="0"/>
              </a:spcBef>
              <a:spcAft>
                <a:spcPts val="0"/>
              </a:spcAft>
              <a:buSzPts val="14000"/>
              <a:buFont typeface="Montserrat"/>
              <a:buNone/>
              <a:defRPr sz="14000">
                <a:latin typeface="Montserrat"/>
                <a:ea typeface="Montserrat"/>
                <a:cs typeface="Montserrat"/>
                <a:sym typeface="Montserrat"/>
              </a:defRPr>
            </a:lvl7pPr>
            <a:lvl8pPr lvl="7" algn="ctr">
              <a:lnSpc>
                <a:spcPct val="100000"/>
              </a:lnSpc>
              <a:spcBef>
                <a:spcPts val="0"/>
              </a:spcBef>
              <a:spcAft>
                <a:spcPts val="0"/>
              </a:spcAft>
              <a:buSzPts val="14000"/>
              <a:buFont typeface="Montserrat"/>
              <a:buNone/>
              <a:defRPr sz="14000">
                <a:latin typeface="Montserrat"/>
                <a:ea typeface="Montserrat"/>
                <a:cs typeface="Montserrat"/>
                <a:sym typeface="Montserrat"/>
              </a:defRPr>
            </a:lvl8pPr>
            <a:lvl9pPr lvl="8" algn="ctr">
              <a:lnSpc>
                <a:spcPct val="100000"/>
              </a:lnSpc>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221" name="Google Shape;221;p40"/>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highlight>
                  <a:schemeClr val="dk1"/>
                </a:highlight>
              </a:defRPr>
            </a:lvl1pPr>
            <a:lvl2pPr marL="914400" lvl="1" indent="-317500" algn="ctr">
              <a:lnSpc>
                <a:spcPct val="115000"/>
              </a:lnSpc>
              <a:spcBef>
                <a:spcPts val="0"/>
              </a:spcBef>
              <a:spcAft>
                <a:spcPts val="0"/>
              </a:spcAft>
              <a:buSzPts val="1400"/>
              <a:buChar char="○"/>
              <a:defRPr>
                <a:highlight>
                  <a:schemeClr val="dk1"/>
                </a:highlight>
              </a:defRPr>
            </a:lvl2pPr>
            <a:lvl3pPr marL="1371600" lvl="2" indent="-317500" algn="ctr">
              <a:lnSpc>
                <a:spcPct val="115000"/>
              </a:lnSpc>
              <a:spcBef>
                <a:spcPts val="0"/>
              </a:spcBef>
              <a:spcAft>
                <a:spcPts val="0"/>
              </a:spcAft>
              <a:buSzPts val="1400"/>
              <a:buChar char="■"/>
              <a:defRPr>
                <a:highlight>
                  <a:schemeClr val="dk1"/>
                </a:highlight>
              </a:defRPr>
            </a:lvl3pPr>
            <a:lvl4pPr marL="1828800" lvl="3" indent="-317500" algn="ctr">
              <a:lnSpc>
                <a:spcPct val="115000"/>
              </a:lnSpc>
              <a:spcBef>
                <a:spcPts val="0"/>
              </a:spcBef>
              <a:spcAft>
                <a:spcPts val="0"/>
              </a:spcAft>
              <a:buSzPts val="1400"/>
              <a:buChar char="●"/>
              <a:defRPr>
                <a:highlight>
                  <a:schemeClr val="dk1"/>
                </a:highlight>
              </a:defRPr>
            </a:lvl4pPr>
            <a:lvl5pPr marL="2286000" lvl="4" indent="-317500" algn="ctr">
              <a:lnSpc>
                <a:spcPct val="115000"/>
              </a:lnSpc>
              <a:spcBef>
                <a:spcPts val="0"/>
              </a:spcBef>
              <a:spcAft>
                <a:spcPts val="0"/>
              </a:spcAft>
              <a:buSzPts val="1400"/>
              <a:buChar char="○"/>
              <a:defRPr>
                <a:highlight>
                  <a:schemeClr val="dk1"/>
                </a:highlight>
              </a:defRPr>
            </a:lvl5pPr>
            <a:lvl6pPr marL="2743200" lvl="5" indent="-317500" algn="ctr">
              <a:lnSpc>
                <a:spcPct val="115000"/>
              </a:lnSpc>
              <a:spcBef>
                <a:spcPts val="0"/>
              </a:spcBef>
              <a:spcAft>
                <a:spcPts val="0"/>
              </a:spcAft>
              <a:buSzPts val="1400"/>
              <a:buChar char="■"/>
              <a:defRPr>
                <a:highlight>
                  <a:schemeClr val="dk1"/>
                </a:highlight>
              </a:defRPr>
            </a:lvl6pPr>
            <a:lvl7pPr marL="3200400" lvl="6" indent="-317500" algn="ctr">
              <a:lnSpc>
                <a:spcPct val="115000"/>
              </a:lnSpc>
              <a:spcBef>
                <a:spcPts val="0"/>
              </a:spcBef>
              <a:spcAft>
                <a:spcPts val="0"/>
              </a:spcAft>
              <a:buSzPts val="1400"/>
              <a:buChar char="●"/>
              <a:defRPr>
                <a:highlight>
                  <a:schemeClr val="dk1"/>
                </a:highlight>
              </a:defRPr>
            </a:lvl7pPr>
            <a:lvl8pPr marL="3657600" lvl="7" indent="-317500" algn="ctr">
              <a:lnSpc>
                <a:spcPct val="115000"/>
              </a:lnSpc>
              <a:spcBef>
                <a:spcPts val="0"/>
              </a:spcBef>
              <a:spcAft>
                <a:spcPts val="0"/>
              </a:spcAft>
              <a:buSzPts val="1400"/>
              <a:buChar char="○"/>
              <a:defRPr>
                <a:highlight>
                  <a:schemeClr val="dk1"/>
                </a:highlight>
              </a:defRPr>
            </a:lvl8pPr>
            <a:lvl9pPr marL="4114800" lvl="8" indent="-317500" algn="ctr">
              <a:lnSpc>
                <a:spcPct val="115000"/>
              </a:lnSpc>
              <a:spcBef>
                <a:spcPts val="0"/>
              </a:spcBef>
              <a:spcAft>
                <a:spcPts val="0"/>
              </a:spcAft>
              <a:buSzPts val="1400"/>
              <a:buChar char="■"/>
              <a:defRPr>
                <a:highlight>
                  <a:schemeClr val="dk1"/>
                </a:highlight>
              </a:defRPr>
            </a:lvl9pPr>
          </a:lstStyle>
          <a:p>
            <a:endParaRPr/>
          </a:p>
        </p:txBody>
      </p:sp>
      <p:sp>
        <p:nvSpPr>
          <p:cNvPr id="222" name="Google Shape;222;p4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63"/>
        <p:cNvGrpSpPr/>
        <p:nvPr/>
      </p:nvGrpSpPr>
      <p:grpSpPr>
        <a:xfrm>
          <a:off x="0" y="0"/>
          <a:ext cx="0" cy="0"/>
          <a:chOff x="0" y="0"/>
          <a:chExt cx="0" cy="0"/>
        </a:xfrm>
      </p:grpSpPr>
      <p:sp>
        <p:nvSpPr>
          <p:cNvPr id="64" name="Google Shape;64;p16"/>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6"/>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66" name="Google Shape;66;p1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9" name="Google Shape;69;p17"/>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0" name="Google Shape;70;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1"/>
        <p:cNvGrpSpPr/>
        <p:nvPr/>
      </p:nvGrpSpPr>
      <p:grpSpPr>
        <a:xfrm>
          <a:off x="0" y="0"/>
          <a:ext cx="0" cy="0"/>
          <a:chOff x="0" y="0"/>
          <a:chExt cx="0" cy="0"/>
        </a:xfrm>
      </p:grpSpPr>
      <p:sp>
        <p:nvSpPr>
          <p:cNvPr id="72" name="Google Shape;72;p18"/>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3" name="Google Shape;73;p18"/>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74" name="Google Shape;74;p18"/>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5" name="Google Shape;75;p18"/>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6" name="Google Shape;76;p1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highlight>
                  <a:schemeClr val="lt1"/>
                </a:highlight>
              </a:defRPr>
            </a:lvl1pPr>
            <a:lvl2pPr marL="914400" lvl="1" indent="-317500" algn="l">
              <a:lnSpc>
                <a:spcPct val="115000"/>
              </a:lnSpc>
              <a:spcBef>
                <a:spcPts val="0"/>
              </a:spcBef>
              <a:spcAft>
                <a:spcPts val="0"/>
              </a:spcAft>
              <a:buSzPts val="1400"/>
              <a:buChar char="○"/>
              <a:defRPr>
                <a:highlight>
                  <a:schemeClr val="lt1"/>
                </a:highlight>
              </a:defRPr>
            </a:lvl2pPr>
            <a:lvl3pPr marL="1371600" lvl="2" indent="-317500" algn="l">
              <a:lnSpc>
                <a:spcPct val="115000"/>
              </a:lnSpc>
              <a:spcBef>
                <a:spcPts val="0"/>
              </a:spcBef>
              <a:spcAft>
                <a:spcPts val="0"/>
              </a:spcAft>
              <a:buSzPts val="1400"/>
              <a:buChar char="■"/>
              <a:defRPr>
                <a:highlight>
                  <a:schemeClr val="lt1"/>
                </a:highlight>
              </a:defRPr>
            </a:lvl3pPr>
            <a:lvl4pPr marL="1828800" lvl="3" indent="-317500" algn="l">
              <a:lnSpc>
                <a:spcPct val="115000"/>
              </a:lnSpc>
              <a:spcBef>
                <a:spcPts val="0"/>
              </a:spcBef>
              <a:spcAft>
                <a:spcPts val="0"/>
              </a:spcAft>
              <a:buSzPts val="1400"/>
              <a:buChar char="●"/>
              <a:defRPr>
                <a:highlight>
                  <a:schemeClr val="lt1"/>
                </a:highlight>
              </a:defRPr>
            </a:lvl4pPr>
            <a:lvl5pPr marL="2286000" lvl="4" indent="-317500" algn="l">
              <a:lnSpc>
                <a:spcPct val="115000"/>
              </a:lnSpc>
              <a:spcBef>
                <a:spcPts val="0"/>
              </a:spcBef>
              <a:spcAft>
                <a:spcPts val="0"/>
              </a:spcAft>
              <a:buSzPts val="1400"/>
              <a:buChar char="○"/>
              <a:defRPr>
                <a:highlight>
                  <a:schemeClr val="lt1"/>
                </a:highlight>
              </a:defRPr>
            </a:lvl5pPr>
            <a:lvl6pPr marL="2743200" lvl="5" indent="-317500" algn="l">
              <a:lnSpc>
                <a:spcPct val="115000"/>
              </a:lnSpc>
              <a:spcBef>
                <a:spcPts val="0"/>
              </a:spcBef>
              <a:spcAft>
                <a:spcPts val="0"/>
              </a:spcAft>
              <a:buSzPts val="1400"/>
              <a:buChar char="■"/>
              <a:defRPr>
                <a:highlight>
                  <a:schemeClr val="lt1"/>
                </a:highlight>
              </a:defRPr>
            </a:lvl6pPr>
            <a:lvl7pPr marL="3200400" lvl="6" indent="-317500" algn="l">
              <a:lnSpc>
                <a:spcPct val="115000"/>
              </a:lnSpc>
              <a:spcBef>
                <a:spcPts val="0"/>
              </a:spcBef>
              <a:spcAft>
                <a:spcPts val="0"/>
              </a:spcAft>
              <a:buSzPts val="1400"/>
              <a:buChar char="●"/>
              <a:defRPr>
                <a:highlight>
                  <a:schemeClr val="lt1"/>
                </a:highlight>
              </a:defRPr>
            </a:lvl7pPr>
            <a:lvl8pPr marL="3657600" lvl="7" indent="-317500" algn="l">
              <a:lnSpc>
                <a:spcPct val="115000"/>
              </a:lnSpc>
              <a:spcBef>
                <a:spcPts val="0"/>
              </a:spcBef>
              <a:spcAft>
                <a:spcPts val="0"/>
              </a:spcAft>
              <a:buSzPts val="1400"/>
              <a:buChar char="○"/>
              <a:defRPr>
                <a:highlight>
                  <a:schemeClr val="lt1"/>
                </a:highlight>
              </a:defRPr>
            </a:lvl8pPr>
            <a:lvl9pPr marL="4114800" lvl="8" indent="-317500" algn="l">
              <a:lnSpc>
                <a:spcPct val="115000"/>
              </a:lnSpc>
              <a:spcBef>
                <a:spcPts val="0"/>
              </a:spcBef>
              <a:spcAft>
                <a:spcPts val="0"/>
              </a:spcAft>
              <a:buSzPts val="1400"/>
              <a:buChar char="■"/>
              <a:defRPr>
                <a:highlight>
                  <a:schemeClr val="lt1"/>
                </a:highlight>
              </a:defRPr>
            </a:lvl9pPr>
          </a:lstStyle>
          <a:p>
            <a:endParaRPr/>
          </a:p>
        </p:txBody>
      </p:sp>
      <p:sp>
        <p:nvSpPr>
          <p:cNvPr id="77" name="Google Shape;77;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262626"/>
              </a:buClr>
              <a:buSzPts val="14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80" name="Google Shape;80;p19"/>
          <p:cNvSpPr txBox="1">
            <a:spLocks noGrp="1"/>
          </p:cNvSpPr>
          <p:nvPr>
            <p:ph type="body" idx="1"/>
          </p:nvPr>
        </p:nvSpPr>
        <p:spPr>
          <a:xfrm>
            <a:off x="800100" y="1577340"/>
            <a:ext cx="7543800" cy="2887218"/>
          </a:xfrm>
          <a:prstGeom prst="rect">
            <a:avLst/>
          </a:prstGeom>
          <a:noFill/>
          <a:ln>
            <a:noFill/>
          </a:ln>
        </p:spPr>
        <p:txBody>
          <a:bodyPr spcFirstLastPara="1" wrap="square" lIns="68575" tIns="34275" rIns="68575" bIns="34275" anchor="t" anchorCtr="0">
            <a:normAutofit/>
          </a:bodyPr>
          <a:lstStyle>
            <a:lvl1pPr marL="457200" lvl="0" indent="-317500" algn="l">
              <a:lnSpc>
                <a:spcPct val="110000"/>
              </a:lnSpc>
              <a:spcBef>
                <a:spcPts val="700"/>
              </a:spcBef>
              <a:spcAft>
                <a:spcPts val="0"/>
              </a:spcAft>
              <a:buSzPts val="1400"/>
              <a:buChar char="●"/>
              <a:defRPr sz="1100"/>
            </a:lvl1pPr>
            <a:lvl2pPr marL="914400" lvl="1" indent="-317500" algn="l">
              <a:lnSpc>
                <a:spcPct val="100000"/>
              </a:lnSpc>
              <a:spcBef>
                <a:spcPts val="400"/>
              </a:spcBef>
              <a:spcAft>
                <a:spcPts val="0"/>
              </a:spcAft>
              <a:buSzPts val="1400"/>
              <a:buChar char="○"/>
              <a:defRPr sz="1100"/>
            </a:lvl2pPr>
            <a:lvl3pPr marL="1371600" lvl="2" indent="-317500" algn="l">
              <a:lnSpc>
                <a:spcPct val="100000"/>
              </a:lnSpc>
              <a:spcBef>
                <a:spcPts val="1200"/>
              </a:spcBef>
              <a:spcAft>
                <a:spcPts val="0"/>
              </a:spcAft>
              <a:buSzPts val="1400"/>
              <a:buChar char="■"/>
              <a:defRPr sz="1100"/>
            </a:lvl3pPr>
            <a:lvl4pPr marL="1828800" lvl="3" indent="-317500" algn="l">
              <a:lnSpc>
                <a:spcPct val="100000"/>
              </a:lnSpc>
              <a:spcBef>
                <a:spcPts val="1200"/>
              </a:spcBef>
              <a:spcAft>
                <a:spcPts val="0"/>
              </a:spcAft>
              <a:buSzPts val="1400"/>
              <a:buChar char="●"/>
              <a:defRPr sz="1100"/>
            </a:lvl4pPr>
            <a:lvl5pPr marL="2286000" lvl="4" indent="-317500" algn="l">
              <a:lnSpc>
                <a:spcPct val="100000"/>
              </a:lnSpc>
              <a:spcBef>
                <a:spcPts val="1200"/>
              </a:spcBef>
              <a:spcAft>
                <a:spcPts val="0"/>
              </a:spcAft>
              <a:buSzPts val="1400"/>
              <a:buChar char="○"/>
              <a:defRPr sz="1100"/>
            </a:lvl5pPr>
            <a:lvl6pPr marL="2743200" lvl="5" indent="-317500" algn="l">
              <a:lnSpc>
                <a:spcPct val="100000"/>
              </a:lnSpc>
              <a:spcBef>
                <a:spcPts val="1200"/>
              </a:spcBef>
              <a:spcAft>
                <a:spcPts val="0"/>
              </a:spcAft>
              <a:buSzPts val="1400"/>
              <a:buChar char="■"/>
              <a:defRPr sz="1100"/>
            </a:lvl6pPr>
            <a:lvl7pPr marL="3200400" lvl="6" indent="-317500" algn="l">
              <a:lnSpc>
                <a:spcPct val="100000"/>
              </a:lnSpc>
              <a:spcBef>
                <a:spcPts val="1200"/>
              </a:spcBef>
              <a:spcAft>
                <a:spcPts val="0"/>
              </a:spcAft>
              <a:buSzPts val="1400"/>
              <a:buChar char="●"/>
              <a:defRPr sz="1100"/>
            </a:lvl7pPr>
            <a:lvl8pPr marL="3657600" lvl="7" indent="-317500" algn="l">
              <a:lnSpc>
                <a:spcPct val="100000"/>
              </a:lnSpc>
              <a:spcBef>
                <a:spcPts val="1200"/>
              </a:spcBef>
              <a:spcAft>
                <a:spcPts val="0"/>
              </a:spcAft>
              <a:buSzPts val="1400"/>
              <a:buChar char="○"/>
              <a:defRPr sz="1100"/>
            </a:lvl8pPr>
            <a:lvl9pPr marL="4114800" lvl="8" indent="-317500" algn="l">
              <a:lnSpc>
                <a:spcPct val="100000"/>
              </a:lnSpc>
              <a:spcBef>
                <a:spcPts val="1200"/>
              </a:spcBef>
              <a:spcAft>
                <a:spcPts val="1200"/>
              </a:spcAft>
              <a:buSzPts val="1400"/>
              <a:buChar char="■"/>
              <a:defRPr sz="1100"/>
            </a:lvl9pPr>
          </a:lstStyle>
          <a:p>
            <a:endParaRPr/>
          </a:p>
        </p:txBody>
      </p:sp>
      <p:sp>
        <p:nvSpPr>
          <p:cNvPr id="81" name="Google Shape;81;p19"/>
          <p:cNvSpPr txBox="1">
            <a:spLocks noGrp="1"/>
          </p:cNvSpPr>
          <p:nvPr>
            <p:ph type="dt" idx="10"/>
          </p:nvPr>
        </p:nvSpPr>
        <p:spPr>
          <a:xfrm>
            <a:off x="5442595" y="4526280"/>
            <a:ext cx="2169784" cy="274320"/>
          </a:xfrm>
          <a:prstGeom prst="rect">
            <a:avLst/>
          </a:prstGeom>
          <a:noFill/>
          <a:ln>
            <a:noFill/>
          </a:ln>
        </p:spPr>
        <p:txBody>
          <a:bodyPr spcFirstLastPara="1" wrap="square" lIns="68575" tIns="34275" rIns="68575" bIns="34275" anchor="b" anchorCtr="0">
            <a:noAutofit/>
          </a:bodyPr>
          <a:lstStyle>
            <a:lvl1pPr marR="0" lvl="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2" name="Google Shape;82;p19"/>
          <p:cNvSpPr txBox="1">
            <a:spLocks noGrp="1"/>
          </p:cNvSpPr>
          <p:nvPr>
            <p:ph type="ftr" idx="11"/>
          </p:nvPr>
        </p:nvSpPr>
        <p:spPr>
          <a:xfrm>
            <a:off x="800100" y="4526280"/>
            <a:ext cx="4362450" cy="27432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83" name="Google Shape;83;p19"/>
          <p:cNvSpPr txBox="1">
            <a:spLocks noGrp="1"/>
          </p:cNvSpPr>
          <p:nvPr>
            <p:ph type="sldNum" idx="12"/>
          </p:nvPr>
        </p:nvSpPr>
        <p:spPr>
          <a:xfrm>
            <a:off x="7715250" y="4526280"/>
            <a:ext cx="628650" cy="274320"/>
          </a:xfrm>
          <a:prstGeom prst="rect">
            <a:avLst/>
          </a:prstGeom>
          <a:noFill/>
          <a:ln>
            <a:noFill/>
          </a:ln>
        </p:spPr>
        <p:txBody>
          <a:bodyPr spcFirstLastPara="1" wrap="square" lIns="68575" tIns="34275" rIns="68575" bIns="34275" anchor="b"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84"/>
        <p:cNvGrpSpPr/>
        <p:nvPr/>
      </p:nvGrpSpPr>
      <p:grpSpPr>
        <a:xfrm>
          <a:off x="0" y="0"/>
          <a:ext cx="0" cy="0"/>
          <a:chOff x="0" y="0"/>
          <a:chExt cx="0" cy="0"/>
        </a:xfrm>
      </p:grpSpPr>
      <p:sp>
        <p:nvSpPr>
          <p:cNvPr id="85" name="Google Shape;85;p20"/>
          <p:cNvSpPr/>
          <p:nvPr/>
        </p:nvSpPr>
        <p:spPr>
          <a:xfrm>
            <a:off x="0" y="0"/>
            <a:ext cx="9144000" cy="5143500"/>
          </a:xfrm>
          <a:prstGeom prst="rect">
            <a:avLst/>
          </a:pr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0"/>
          <p:cNvSpPr txBox="1">
            <a:spLocks noGrp="1"/>
          </p:cNvSpPr>
          <p:nvPr>
            <p:ph type="title"/>
          </p:nvPr>
        </p:nvSpPr>
        <p:spPr>
          <a:xfrm>
            <a:off x="339575" y="851900"/>
            <a:ext cx="4756200" cy="3420600"/>
          </a:xfrm>
          <a:prstGeom prst="rect">
            <a:avLst/>
          </a:prstGeom>
          <a:noFill/>
          <a:ln>
            <a:noFill/>
          </a:ln>
        </p:spPr>
        <p:txBody>
          <a:bodyPr spcFirstLastPara="1" wrap="square" lIns="68575" tIns="34275" rIns="68575" bIns="3427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87" name="Google Shape;87;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88"/>
        <p:cNvGrpSpPr/>
        <p:nvPr/>
      </p:nvGrpSpPr>
      <p:grpSpPr>
        <a:xfrm>
          <a:off x="0" y="0"/>
          <a:ext cx="0" cy="0"/>
          <a:chOff x="0" y="0"/>
          <a:chExt cx="0" cy="0"/>
        </a:xfrm>
      </p:grpSpPr>
      <p:sp>
        <p:nvSpPr>
          <p:cNvPr id="89" name="Google Shape;89;p21"/>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1"/>
          <p:cNvSpPr/>
          <p:nvPr/>
        </p:nvSpPr>
        <p:spPr>
          <a:xfrm rot="10800000" flipH="1">
            <a:off x="822625" y="659700"/>
            <a:ext cx="1063500" cy="6855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1"/>
          <p:cNvSpPr/>
          <p:nvPr/>
        </p:nvSpPr>
        <p:spPr>
          <a:xfrm rot="10800000">
            <a:off x="896725" y="659700"/>
            <a:ext cx="989400" cy="6855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1"/>
          <p:cNvSpPr/>
          <p:nvPr/>
        </p:nvSpPr>
        <p:spPr>
          <a:xfrm>
            <a:off x="822625" y="0"/>
            <a:ext cx="1063500" cy="816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1"/>
          <p:cNvSpPr txBox="1">
            <a:spLocks noGrp="1"/>
          </p:cNvSpPr>
          <p:nvPr>
            <p:ph type="title"/>
          </p:nvPr>
        </p:nvSpPr>
        <p:spPr>
          <a:xfrm>
            <a:off x="2490825" y="816000"/>
            <a:ext cx="5856000" cy="15225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dk1"/>
              </a:buClr>
              <a:buSzPts val="3600"/>
              <a:buNone/>
              <a:defRPr sz="3600" b="1">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Clr>
                <a:schemeClr val="dk1"/>
              </a:buClr>
              <a:buSzPts val="3600"/>
              <a:buNone/>
              <a:defRPr sz="3600" b="1">
                <a:solidFill>
                  <a:schemeClr val="dk1"/>
                </a:solidFill>
              </a:defRPr>
            </a:lvl2pPr>
            <a:lvl3pPr lvl="2" algn="l">
              <a:lnSpc>
                <a:spcPct val="100000"/>
              </a:lnSpc>
              <a:spcBef>
                <a:spcPts val="0"/>
              </a:spcBef>
              <a:spcAft>
                <a:spcPts val="0"/>
              </a:spcAft>
              <a:buClr>
                <a:schemeClr val="dk1"/>
              </a:buClr>
              <a:buSzPts val="3600"/>
              <a:buNone/>
              <a:defRPr sz="3600" b="1">
                <a:solidFill>
                  <a:schemeClr val="dk1"/>
                </a:solidFill>
              </a:defRPr>
            </a:lvl3pPr>
            <a:lvl4pPr lvl="3" algn="l">
              <a:lnSpc>
                <a:spcPct val="100000"/>
              </a:lnSpc>
              <a:spcBef>
                <a:spcPts val="0"/>
              </a:spcBef>
              <a:spcAft>
                <a:spcPts val="0"/>
              </a:spcAft>
              <a:buClr>
                <a:schemeClr val="dk1"/>
              </a:buClr>
              <a:buSzPts val="3600"/>
              <a:buNone/>
              <a:defRPr sz="3600" b="1">
                <a:solidFill>
                  <a:schemeClr val="dk1"/>
                </a:solidFill>
              </a:defRPr>
            </a:lvl4pPr>
            <a:lvl5pPr lvl="4" algn="l">
              <a:lnSpc>
                <a:spcPct val="100000"/>
              </a:lnSpc>
              <a:spcBef>
                <a:spcPts val="0"/>
              </a:spcBef>
              <a:spcAft>
                <a:spcPts val="0"/>
              </a:spcAft>
              <a:buClr>
                <a:schemeClr val="dk1"/>
              </a:buClr>
              <a:buSzPts val="3600"/>
              <a:buNone/>
              <a:defRPr sz="3600" b="1">
                <a:solidFill>
                  <a:schemeClr val="dk1"/>
                </a:solidFill>
              </a:defRPr>
            </a:lvl5pPr>
            <a:lvl6pPr lvl="5" algn="l">
              <a:lnSpc>
                <a:spcPct val="100000"/>
              </a:lnSpc>
              <a:spcBef>
                <a:spcPts val="0"/>
              </a:spcBef>
              <a:spcAft>
                <a:spcPts val="0"/>
              </a:spcAft>
              <a:buClr>
                <a:schemeClr val="dk1"/>
              </a:buClr>
              <a:buSzPts val="3600"/>
              <a:buNone/>
              <a:defRPr sz="3600" b="1">
                <a:solidFill>
                  <a:schemeClr val="dk1"/>
                </a:solidFill>
              </a:defRPr>
            </a:lvl6pPr>
            <a:lvl7pPr lvl="6" algn="l">
              <a:lnSpc>
                <a:spcPct val="100000"/>
              </a:lnSpc>
              <a:spcBef>
                <a:spcPts val="0"/>
              </a:spcBef>
              <a:spcAft>
                <a:spcPts val="0"/>
              </a:spcAft>
              <a:buClr>
                <a:schemeClr val="dk1"/>
              </a:buClr>
              <a:buSzPts val="3600"/>
              <a:buNone/>
              <a:defRPr sz="3600" b="1">
                <a:solidFill>
                  <a:schemeClr val="dk1"/>
                </a:solidFill>
              </a:defRPr>
            </a:lvl7pPr>
            <a:lvl8pPr lvl="7" algn="l">
              <a:lnSpc>
                <a:spcPct val="100000"/>
              </a:lnSpc>
              <a:spcBef>
                <a:spcPts val="0"/>
              </a:spcBef>
              <a:spcAft>
                <a:spcPts val="0"/>
              </a:spcAft>
              <a:buClr>
                <a:schemeClr val="dk1"/>
              </a:buClr>
              <a:buSzPts val="3600"/>
              <a:buNone/>
              <a:defRPr sz="3600" b="1">
                <a:solidFill>
                  <a:schemeClr val="dk1"/>
                </a:solidFill>
              </a:defRPr>
            </a:lvl8pPr>
            <a:lvl9pPr lvl="8" algn="l">
              <a:lnSpc>
                <a:spcPct val="100000"/>
              </a:lnSpc>
              <a:spcBef>
                <a:spcPts val="0"/>
              </a:spcBef>
              <a:spcAft>
                <a:spcPts val="0"/>
              </a:spcAft>
              <a:buClr>
                <a:schemeClr val="dk1"/>
              </a:buClr>
              <a:buSzPts val="3600"/>
              <a:buNone/>
              <a:defRPr sz="3600" b="1">
                <a:solidFill>
                  <a:schemeClr val="dk1"/>
                </a:solidFill>
              </a:defRPr>
            </a:lvl9pPr>
          </a:lstStyle>
          <a:p>
            <a:endParaRPr/>
          </a:p>
        </p:txBody>
      </p:sp>
      <p:sp>
        <p:nvSpPr>
          <p:cNvPr id="94" name="Google Shape;94;p21"/>
          <p:cNvSpPr txBox="1">
            <a:spLocks noGrp="1"/>
          </p:cNvSpPr>
          <p:nvPr>
            <p:ph type="body" idx="1"/>
          </p:nvPr>
        </p:nvSpPr>
        <p:spPr>
          <a:xfrm>
            <a:off x="2490825" y="2477400"/>
            <a:ext cx="5856000" cy="1907400"/>
          </a:xfrm>
          <a:prstGeom prst="rect">
            <a:avLst/>
          </a:prstGeom>
          <a:noFill/>
          <a:ln>
            <a:noFill/>
          </a:ln>
        </p:spPr>
        <p:txBody>
          <a:bodyPr spcFirstLastPara="1" wrap="square" lIns="68575" tIns="34275" rIns="68575" bIns="34275" anchor="t" anchorCtr="0">
            <a:normAutofit/>
          </a:bodyPr>
          <a:lstStyle>
            <a:lvl1pPr marL="457200" lvl="0" indent="-330200" algn="l">
              <a:lnSpc>
                <a:spcPct val="115000"/>
              </a:lnSpc>
              <a:spcBef>
                <a:spcPts val="0"/>
              </a:spcBef>
              <a:spcAft>
                <a:spcPts val="0"/>
              </a:spcAft>
              <a:buClr>
                <a:schemeClr val="dk2"/>
              </a:buClr>
              <a:buSzPts val="1600"/>
              <a:buChar char="●"/>
              <a:defRPr sz="1600">
                <a:solidFill>
                  <a:schemeClr val="dk2"/>
                </a:solidFill>
              </a:defRPr>
            </a:lvl1pPr>
            <a:lvl2pPr marL="914400" lvl="1" indent="-317500" algn="l">
              <a:lnSpc>
                <a:spcPct val="115000"/>
              </a:lnSpc>
              <a:spcBef>
                <a:spcPts val="1600"/>
              </a:spcBef>
              <a:spcAft>
                <a:spcPts val="0"/>
              </a:spcAft>
              <a:buClr>
                <a:schemeClr val="dk2"/>
              </a:buClr>
              <a:buSzPts val="1400"/>
              <a:buChar char="○"/>
              <a:defRPr sz="1400">
                <a:solidFill>
                  <a:schemeClr val="dk2"/>
                </a:solidFill>
              </a:defRPr>
            </a:lvl2pPr>
            <a:lvl3pPr marL="1371600" lvl="2" indent="-317500" algn="l">
              <a:lnSpc>
                <a:spcPct val="115000"/>
              </a:lnSpc>
              <a:spcBef>
                <a:spcPts val="1600"/>
              </a:spcBef>
              <a:spcAft>
                <a:spcPts val="0"/>
              </a:spcAft>
              <a:buClr>
                <a:schemeClr val="dk2"/>
              </a:buClr>
              <a:buSzPts val="1400"/>
              <a:buChar char="■"/>
              <a:defRPr sz="1400">
                <a:solidFill>
                  <a:schemeClr val="dk2"/>
                </a:solidFill>
              </a:defRPr>
            </a:lvl3pPr>
            <a:lvl4pPr marL="1828800" lvl="3" indent="-317500" algn="l">
              <a:lnSpc>
                <a:spcPct val="115000"/>
              </a:lnSpc>
              <a:spcBef>
                <a:spcPts val="1600"/>
              </a:spcBef>
              <a:spcAft>
                <a:spcPts val="0"/>
              </a:spcAft>
              <a:buClr>
                <a:schemeClr val="dk2"/>
              </a:buClr>
              <a:buSzPts val="1400"/>
              <a:buChar char="●"/>
              <a:defRPr sz="1400">
                <a:solidFill>
                  <a:schemeClr val="dk2"/>
                </a:solidFill>
              </a:defRPr>
            </a:lvl4pPr>
            <a:lvl5pPr marL="2286000" lvl="4" indent="-317500" algn="l">
              <a:lnSpc>
                <a:spcPct val="115000"/>
              </a:lnSpc>
              <a:spcBef>
                <a:spcPts val="1600"/>
              </a:spcBef>
              <a:spcAft>
                <a:spcPts val="0"/>
              </a:spcAft>
              <a:buClr>
                <a:schemeClr val="dk2"/>
              </a:buClr>
              <a:buSzPts val="1400"/>
              <a:buChar char="○"/>
              <a:defRPr sz="1400">
                <a:solidFill>
                  <a:schemeClr val="dk2"/>
                </a:solidFill>
              </a:defRPr>
            </a:lvl5pPr>
            <a:lvl6pPr marL="2743200" lvl="5" indent="-317500" algn="l">
              <a:lnSpc>
                <a:spcPct val="115000"/>
              </a:lnSpc>
              <a:spcBef>
                <a:spcPts val="1600"/>
              </a:spcBef>
              <a:spcAft>
                <a:spcPts val="0"/>
              </a:spcAft>
              <a:buClr>
                <a:schemeClr val="dk2"/>
              </a:buClr>
              <a:buSzPts val="1400"/>
              <a:buChar char="■"/>
              <a:defRPr sz="1400">
                <a:solidFill>
                  <a:schemeClr val="dk2"/>
                </a:solidFill>
              </a:defRPr>
            </a:lvl6pPr>
            <a:lvl7pPr marL="3200400" lvl="6" indent="-317500" algn="l">
              <a:lnSpc>
                <a:spcPct val="115000"/>
              </a:lnSpc>
              <a:spcBef>
                <a:spcPts val="1600"/>
              </a:spcBef>
              <a:spcAft>
                <a:spcPts val="0"/>
              </a:spcAft>
              <a:buClr>
                <a:schemeClr val="dk2"/>
              </a:buClr>
              <a:buSzPts val="1400"/>
              <a:buChar char="●"/>
              <a:defRPr sz="1400">
                <a:solidFill>
                  <a:schemeClr val="dk2"/>
                </a:solidFill>
              </a:defRPr>
            </a:lvl7pPr>
            <a:lvl8pPr marL="3657600" lvl="7" indent="-317500" algn="l">
              <a:lnSpc>
                <a:spcPct val="115000"/>
              </a:lnSpc>
              <a:spcBef>
                <a:spcPts val="1600"/>
              </a:spcBef>
              <a:spcAft>
                <a:spcPts val="0"/>
              </a:spcAft>
              <a:buClr>
                <a:schemeClr val="dk2"/>
              </a:buClr>
              <a:buSzPts val="1400"/>
              <a:buChar char="○"/>
              <a:defRPr sz="1400">
                <a:solidFill>
                  <a:schemeClr val="dk2"/>
                </a:solidFill>
              </a:defRPr>
            </a:lvl8pPr>
            <a:lvl9pPr marL="4114800" lvl="8" indent="-317500" algn="l">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95" name="Google Shape;9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2">
  <p:cSld name="AUTOLAYOUT_2">
    <p:bg>
      <p:bgPr>
        <a:solidFill>
          <a:srgbClr val="FFFFFF"/>
        </a:solidFill>
        <a:effectLst/>
      </p:bgPr>
    </p:bg>
    <p:spTree>
      <p:nvGrpSpPr>
        <p:cNvPr id="1" name="Shape 96"/>
        <p:cNvGrpSpPr/>
        <p:nvPr/>
      </p:nvGrpSpPr>
      <p:grpSpPr>
        <a:xfrm>
          <a:off x="0" y="0"/>
          <a:ext cx="0" cy="0"/>
          <a:chOff x="0" y="0"/>
          <a:chExt cx="0" cy="0"/>
        </a:xfrm>
      </p:grpSpPr>
      <p:sp>
        <p:nvSpPr>
          <p:cNvPr id="97" name="Google Shape;97;p22"/>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2"/>
          <p:cNvSpPr/>
          <p:nvPr/>
        </p:nvSpPr>
        <p:spPr>
          <a:xfrm>
            <a:off x="0" y="4665575"/>
            <a:ext cx="9144000" cy="477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9" name="Google Shape;99;p22"/>
          <p:cNvCxnSpPr/>
          <p:nvPr/>
        </p:nvCxnSpPr>
        <p:spPr>
          <a:xfrm>
            <a:off x="1128750" y="1995025"/>
            <a:ext cx="6886500" cy="0"/>
          </a:xfrm>
          <a:prstGeom prst="straightConnector1">
            <a:avLst/>
          </a:prstGeom>
          <a:noFill/>
          <a:ln w="9525" cap="flat" cmpd="sng">
            <a:solidFill>
              <a:schemeClr val="dk1"/>
            </a:solidFill>
            <a:prstDash val="dot"/>
            <a:round/>
            <a:headEnd type="none" w="sm" len="sm"/>
            <a:tailEnd type="none" w="sm" len="sm"/>
          </a:ln>
        </p:spPr>
      </p:cxnSp>
      <p:sp>
        <p:nvSpPr>
          <p:cNvPr id="100" name="Google Shape;100;p22"/>
          <p:cNvSpPr txBox="1">
            <a:spLocks noGrp="1"/>
          </p:cNvSpPr>
          <p:nvPr>
            <p:ph type="title"/>
          </p:nvPr>
        </p:nvSpPr>
        <p:spPr>
          <a:xfrm>
            <a:off x="1128750" y="394200"/>
            <a:ext cx="6886500" cy="1412100"/>
          </a:xfrm>
          <a:prstGeom prst="rect">
            <a:avLst/>
          </a:prstGeom>
          <a:noFill/>
          <a:ln>
            <a:noFill/>
          </a:ln>
        </p:spPr>
        <p:txBody>
          <a:bodyPr spcFirstLastPara="1" wrap="square" lIns="68575" tIns="34275" rIns="68575" bIns="34275" anchor="b" anchorCtr="0">
            <a:normAutofit/>
          </a:bodyPr>
          <a:lstStyle>
            <a:lvl1pPr lvl="0" algn="ctr">
              <a:lnSpc>
                <a:spcPct val="100000"/>
              </a:lnSpc>
              <a:spcBef>
                <a:spcPts val="0"/>
              </a:spcBef>
              <a:spcAft>
                <a:spcPts val="0"/>
              </a:spcAft>
              <a:buClr>
                <a:schemeClr val="dk1"/>
              </a:buClr>
              <a:buSzPts val="3600"/>
              <a:buNone/>
              <a:defRPr sz="3600" b="1">
                <a:solidFill>
                  <a:schemeClr val="dk2"/>
                </a:solidFill>
              </a:defRPr>
            </a:lvl1pPr>
            <a:lvl2pPr lvl="1" algn="ctr">
              <a:lnSpc>
                <a:spcPct val="100000"/>
              </a:lnSpc>
              <a:spcBef>
                <a:spcPts val="0"/>
              </a:spcBef>
              <a:spcAft>
                <a:spcPts val="0"/>
              </a:spcAft>
              <a:buClr>
                <a:schemeClr val="dk1"/>
              </a:buClr>
              <a:buSzPts val="3600"/>
              <a:buNone/>
              <a:defRPr sz="3600" b="1">
                <a:solidFill>
                  <a:schemeClr val="dk2"/>
                </a:solidFill>
              </a:defRPr>
            </a:lvl2pPr>
            <a:lvl3pPr lvl="2" algn="ctr">
              <a:lnSpc>
                <a:spcPct val="100000"/>
              </a:lnSpc>
              <a:spcBef>
                <a:spcPts val="0"/>
              </a:spcBef>
              <a:spcAft>
                <a:spcPts val="0"/>
              </a:spcAft>
              <a:buClr>
                <a:schemeClr val="dk1"/>
              </a:buClr>
              <a:buSzPts val="3600"/>
              <a:buNone/>
              <a:defRPr sz="3600" b="1">
                <a:solidFill>
                  <a:schemeClr val="dk2"/>
                </a:solidFill>
              </a:defRPr>
            </a:lvl3pPr>
            <a:lvl4pPr lvl="3" algn="ctr">
              <a:lnSpc>
                <a:spcPct val="100000"/>
              </a:lnSpc>
              <a:spcBef>
                <a:spcPts val="0"/>
              </a:spcBef>
              <a:spcAft>
                <a:spcPts val="0"/>
              </a:spcAft>
              <a:buClr>
                <a:schemeClr val="dk1"/>
              </a:buClr>
              <a:buSzPts val="3600"/>
              <a:buNone/>
              <a:defRPr sz="3600" b="1">
                <a:solidFill>
                  <a:schemeClr val="dk2"/>
                </a:solidFill>
              </a:defRPr>
            </a:lvl4pPr>
            <a:lvl5pPr lvl="4" algn="ctr">
              <a:lnSpc>
                <a:spcPct val="100000"/>
              </a:lnSpc>
              <a:spcBef>
                <a:spcPts val="0"/>
              </a:spcBef>
              <a:spcAft>
                <a:spcPts val="0"/>
              </a:spcAft>
              <a:buClr>
                <a:schemeClr val="dk1"/>
              </a:buClr>
              <a:buSzPts val="3600"/>
              <a:buNone/>
              <a:defRPr sz="3600" b="1">
                <a:solidFill>
                  <a:schemeClr val="dk2"/>
                </a:solidFill>
              </a:defRPr>
            </a:lvl5pPr>
            <a:lvl6pPr lvl="5" algn="ctr">
              <a:lnSpc>
                <a:spcPct val="100000"/>
              </a:lnSpc>
              <a:spcBef>
                <a:spcPts val="0"/>
              </a:spcBef>
              <a:spcAft>
                <a:spcPts val="0"/>
              </a:spcAft>
              <a:buClr>
                <a:schemeClr val="dk1"/>
              </a:buClr>
              <a:buSzPts val="3600"/>
              <a:buNone/>
              <a:defRPr sz="3600" b="1">
                <a:solidFill>
                  <a:schemeClr val="dk2"/>
                </a:solidFill>
              </a:defRPr>
            </a:lvl6pPr>
            <a:lvl7pPr lvl="6" algn="ctr">
              <a:lnSpc>
                <a:spcPct val="100000"/>
              </a:lnSpc>
              <a:spcBef>
                <a:spcPts val="0"/>
              </a:spcBef>
              <a:spcAft>
                <a:spcPts val="0"/>
              </a:spcAft>
              <a:buClr>
                <a:schemeClr val="dk1"/>
              </a:buClr>
              <a:buSzPts val="3600"/>
              <a:buNone/>
              <a:defRPr sz="3600" b="1">
                <a:solidFill>
                  <a:schemeClr val="dk2"/>
                </a:solidFill>
              </a:defRPr>
            </a:lvl7pPr>
            <a:lvl8pPr lvl="7" algn="ctr">
              <a:lnSpc>
                <a:spcPct val="100000"/>
              </a:lnSpc>
              <a:spcBef>
                <a:spcPts val="0"/>
              </a:spcBef>
              <a:spcAft>
                <a:spcPts val="0"/>
              </a:spcAft>
              <a:buClr>
                <a:schemeClr val="dk1"/>
              </a:buClr>
              <a:buSzPts val="3600"/>
              <a:buNone/>
              <a:defRPr sz="3600" b="1">
                <a:solidFill>
                  <a:schemeClr val="dk2"/>
                </a:solidFill>
              </a:defRPr>
            </a:lvl8pPr>
            <a:lvl9pPr lvl="8" algn="ctr">
              <a:lnSpc>
                <a:spcPct val="100000"/>
              </a:lnSpc>
              <a:spcBef>
                <a:spcPts val="0"/>
              </a:spcBef>
              <a:spcAft>
                <a:spcPts val="0"/>
              </a:spcAft>
              <a:buClr>
                <a:schemeClr val="dk1"/>
              </a:buClr>
              <a:buSzPts val="3600"/>
              <a:buNone/>
              <a:defRPr sz="3600" b="1">
                <a:solidFill>
                  <a:schemeClr val="dk2"/>
                </a:solidFill>
              </a:defRPr>
            </a:lvl9pPr>
          </a:lstStyle>
          <a:p>
            <a:endParaRPr/>
          </a:p>
        </p:txBody>
      </p:sp>
      <p:sp>
        <p:nvSpPr>
          <p:cNvPr id="101" name="Google Shape;101;p22"/>
          <p:cNvSpPr txBox="1">
            <a:spLocks noGrp="1"/>
          </p:cNvSpPr>
          <p:nvPr>
            <p:ph type="body" idx="1"/>
          </p:nvPr>
        </p:nvSpPr>
        <p:spPr>
          <a:xfrm>
            <a:off x="1128750" y="2225463"/>
            <a:ext cx="6886500" cy="2197200"/>
          </a:xfrm>
          <a:prstGeom prst="rect">
            <a:avLst/>
          </a:prstGeom>
          <a:noFill/>
          <a:ln>
            <a:noFill/>
          </a:ln>
        </p:spPr>
        <p:txBody>
          <a:bodyPr spcFirstLastPara="1" wrap="square" lIns="68575" tIns="34275" rIns="68575" bIns="34275" anchor="t" anchorCtr="0">
            <a:normAutofit/>
          </a:bodyPr>
          <a:lstStyle>
            <a:lvl1pPr marL="457200" lvl="0" indent="-330200" algn="ctr">
              <a:lnSpc>
                <a:spcPct val="115000"/>
              </a:lnSpc>
              <a:spcBef>
                <a:spcPts val="0"/>
              </a:spcBef>
              <a:spcAft>
                <a:spcPts val="0"/>
              </a:spcAft>
              <a:buClr>
                <a:schemeClr val="dk2"/>
              </a:buClr>
              <a:buSzPts val="1600"/>
              <a:buChar char="●"/>
              <a:defRPr sz="1600">
                <a:solidFill>
                  <a:schemeClr val="dk2"/>
                </a:solidFill>
              </a:defRPr>
            </a:lvl1pPr>
            <a:lvl2pPr marL="914400" lvl="1" indent="-317500" algn="ctr">
              <a:lnSpc>
                <a:spcPct val="115000"/>
              </a:lnSpc>
              <a:spcBef>
                <a:spcPts val="1600"/>
              </a:spcBef>
              <a:spcAft>
                <a:spcPts val="0"/>
              </a:spcAft>
              <a:buClr>
                <a:schemeClr val="dk2"/>
              </a:buClr>
              <a:buSzPts val="1400"/>
              <a:buChar char="○"/>
              <a:defRPr sz="1400">
                <a:solidFill>
                  <a:schemeClr val="dk2"/>
                </a:solidFill>
              </a:defRPr>
            </a:lvl2pPr>
            <a:lvl3pPr marL="1371600" lvl="2" indent="-317500" algn="ctr">
              <a:lnSpc>
                <a:spcPct val="115000"/>
              </a:lnSpc>
              <a:spcBef>
                <a:spcPts val="1600"/>
              </a:spcBef>
              <a:spcAft>
                <a:spcPts val="0"/>
              </a:spcAft>
              <a:buClr>
                <a:schemeClr val="dk2"/>
              </a:buClr>
              <a:buSzPts val="1400"/>
              <a:buChar char="■"/>
              <a:defRPr sz="1400">
                <a:solidFill>
                  <a:schemeClr val="dk2"/>
                </a:solidFill>
              </a:defRPr>
            </a:lvl3pPr>
            <a:lvl4pPr marL="1828800" lvl="3" indent="-317500" algn="ctr">
              <a:lnSpc>
                <a:spcPct val="115000"/>
              </a:lnSpc>
              <a:spcBef>
                <a:spcPts val="1600"/>
              </a:spcBef>
              <a:spcAft>
                <a:spcPts val="0"/>
              </a:spcAft>
              <a:buClr>
                <a:schemeClr val="dk2"/>
              </a:buClr>
              <a:buSzPts val="1400"/>
              <a:buChar char="●"/>
              <a:defRPr sz="1400">
                <a:solidFill>
                  <a:schemeClr val="dk2"/>
                </a:solidFill>
              </a:defRPr>
            </a:lvl4pPr>
            <a:lvl5pPr marL="2286000" lvl="4" indent="-317500" algn="ctr">
              <a:lnSpc>
                <a:spcPct val="115000"/>
              </a:lnSpc>
              <a:spcBef>
                <a:spcPts val="1600"/>
              </a:spcBef>
              <a:spcAft>
                <a:spcPts val="0"/>
              </a:spcAft>
              <a:buClr>
                <a:schemeClr val="dk2"/>
              </a:buClr>
              <a:buSzPts val="1400"/>
              <a:buChar char="○"/>
              <a:defRPr sz="1400">
                <a:solidFill>
                  <a:schemeClr val="dk2"/>
                </a:solidFill>
              </a:defRPr>
            </a:lvl5pPr>
            <a:lvl6pPr marL="2743200" lvl="5" indent="-317500" algn="ctr">
              <a:lnSpc>
                <a:spcPct val="115000"/>
              </a:lnSpc>
              <a:spcBef>
                <a:spcPts val="1600"/>
              </a:spcBef>
              <a:spcAft>
                <a:spcPts val="0"/>
              </a:spcAft>
              <a:buClr>
                <a:schemeClr val="dk2"/>
              </a:buClr>
              <a:buSzPts val="1400"/>
              <a:buChar char="■"/>
              <a:defRPr sz="1400">
                <a:solidFill>
                  <a:schemeClr val="dk2"/>
                </a:solidFill>
              </a:defRPr>
            </a:lvl6pPr>
            <a:lvl7pPr marL="3200400" lvl="6" indent="-317500" algn="ctr">
              <a:lnSpc>
                <a:spcPct val="115000"/>
              </a:lnSpc>
              <a:spcBef>
                <a:spcPts val="1600"/>
              </a:spcBef>
              <a:spcAft>
                <a:spcPts val="0"/>
              </a:spcAft>
              <a:buClr>
                <a:schemeClr val="dk2"/>
              </a:buClr>
              <a:buSzPts val="1400"/>
              <a:buChar char="●"/>
              <a:defRPr sz="1400">
                <a:solidFill>
                  <a:schemeClr val="dk2"/>
                </a:solidFill>
              </a:defRPr>
            </a:lvl7pPr>
            <a:lvl8pPr marL="3657600" lvl="7" indent="-317500" algn="ctr">
              <a:lnSpc>
                <a:spcPct val="115000"/>
              </a:lnSpc>
              <a:spcBef>
                <a:spcPts val="1600"/>
              </a:spcBef>
              <a:spcAft>
                <a:spcPts val="0"/>
              </a:spcAft>
              <a:buClr>
                <a:schemeClr val="dk2"/>
              </a:buClr>
              <a:buSzPts val="1400"/>
              <a:buChar char="○"/>
              <a:defRPr sz="1400">
                <a:solidFill>
                  <a:schemeClr val="dk2"/>
                </a:solidFill>
              </a:defRPr>
            </a:lvl8pPr>
            <a:lvl9pPr marL="4114800" lvl="8" indent="-317500" algn="ctr">
              <a:lnSpc>
                <a:spcPct val="115000"/>
              </a:lnSpc>
              <a:spcBef>
                <a:spcPts val="1600"/>
              </a:spcBef>
              <a:spcAft>
                <a:spcPts val="1600"/>
              </a:spcAft>
              <a:buClr>
                <a:schemeClr val="dk2"/>
              </a:buClr>
              <a:buSzPts val="1400"/>
              <a:buChar char="■"/>
              <a:defRPr sz="1400">
                <a:solidFill>
                  <a:schemeClr val="dk2"/>
                </a:solidFill>
              </a:defRPr>
            </a:lvl9pPr>
          </a:lstStyle>
          <a:p>
            <a:endParaRPr/>
          </a:p>
        </p:txBody>
      </p:sp>
      <p:sp>
        <p:nvSpPr>
          <p:cNvPr id="102" name="Google Shape;10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highlight>
                  <a:schemeClr val="dk1"/>
                </a:highlight>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Playfair Display"/>
              <a:buChar char="●"/>
              <a:defRPr sz="1800" b="0" i="0" u="none" strike="noStrike" cap="none">
                <a:solidFill>
                  <a:schemeClr val="dk2"/>
                </a:solidFill>
                <a:latin typeface="Playfair Display"/>
                <a:ea typeface="Playfair Display"/>
                <a:cs typeface="Playfair Display"/>
                <a:sym typeface="Playfair Display"/>
              </a:defRPr>
            </a:lvl1pPr>
            <a:lvl2pPr marL="914400" marR="0" lvl="1"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2pPr>
            <a:lvl3pPr marL="1371600" marR="0" lvl="2"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3pPr>
            <a:lvl4pPr marL="1828800" marR="0" lvl="3"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4pPr>
            <a:lvl5pPr marL="2286000" marR="0" lvl="4"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5pPr>
            <a:lvl6pPr marL="2743200" marR="0" lvl="5"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6pPr>
            <a:lvl7pPr marL="3200400" marR="0" lvl="6"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7pPr>
            <a:lvl8pPr marL="3657600" marR="0" lvl="7"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8pPr>
            <a:lvl9pPr marL="4114800" marR="0" lvl="8" indent="-317500" algn="l" rtl="0">
              <a:lnSpc>
                <a:spcPct val="115000"/>
              </a:lnSpc>
              <a:spcBef>
                <a:spcPts val="0"/>
              </a:spcBef>
              <a:spcAft>
                <a:spcPts val="0"/>
              </a:spcAft>
              <a:buClr>
                <a:schemeClr val="dk2"/>
              </a:buClr>
              <a:buSzPts val="1400"/>
              <a:buFont typeface="Playfair Display"/>
              <a:buChar char="■"/>
              <a:defRPr sz="1400" b="0" i="0" u="none" strike="noStrike" cap="none">
                <a:solidFill>
                  <a:schemeClr val="dk2"/>
                </a:solidFill>
                <a:latin typeface="Playfair Display"/>
                <a:ea typeface="Playfair Display"/>
                <a:cs typeface="Playfair Display"/>
                <a:sym typeface="Playfair Display"/>
              </a:defRPr>
            </a:lvl9pPr>
          </a:lstStyle>
          <a:p>
            <a:endParaRPr/>
          </a:p>
        </p:txBody>
      </p:sp>
      <p:sp>
        <p:nvSpPr>
          <p:cNvPr id="53" name="Google Shape;53;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3.xml"/><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7.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hyperlink" Target="https://pixabay.com/illustrations/campaign-marketing-marketeer-3190106/" TargetMode="External"/><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39.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www.needpix.com/photo/1861386/storytelling-story-telling-tale-storyteller-fantasy-imagination-literature-kids" TargetMode="External"/><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image" Target="../media/image41.jpeg"/></Relationships>
</file>

<file path=ppt/slides/_rels/slide71.xml.rels><?xml version="1.0" encoding="UTF-8" standalone="yes"?>
<Relationships xmlns="http://schemas.openxmlformats.org/package/2006/relationships"><Relationship Id="rId3" Type="http://schemas.openxmlformats.org/officeDocument/2006/relationships/hyperlink" Target="http://www.youtube.com/watch?v=p0A9uewxXjc" TargetMode="External"/><Relationship Id="rId2" Type="http://schemas.openxmlformats.org/officeDocument/2006/relationships/notesSlide" Target="../notesSlides/notesSlide71.xml"/><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hyperlink" Target="https://pixabay.com/photos/tips-tricks-tips-and-tricks-4905013/" TargetMode="External"/><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6800"/>
              <a:buNone/>
            </a:pPr>
            <a:r>
              <a:rPr lang="en-GB"/>
              <a:t>Digital Advocacy</a:t>
            </a:r>
            <a:endParaRPr/>
          </a:p>
        </p:txBody>
      </p:sp>
      <p:sp>
        <p:nvSpPr>
          <p:cNvPr id="228" name="Google Shape;228;p41"/>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2400"/>
              <a:buNone/>
            </a:pPr>
            <a:r>
              <a:rPr lang="en-GB"/>
              <a:t>Knowledge over hearsay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1"/>
          <p:cNvSpPr/>
          <p:nvPr/>
        </p:nvSpPr>
        <p:spPr>
          <a:xfrm>
            <a:off x="4055779" y="894381"/>
            <a:ext cx="4472100" cy="1102500"/>
          </a:xfrm>
          <a:prstGeom prst="roundRect">
            <a:avLst>
              <a:gd name="adj" fmla="val 16667"/>
            </a:avLst>
          </a:prstGeom>
          <a:solidFill>
            <a:srgbClr val="EE3E2A"/>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51"/>
          <p:cNvSpPr txBox="1"/>
          <p:nvPr/>
        </p:nvSpPr>
        <p:spPr>
          <a:xfrm>
            <a:off x="4109592" y="948194"/>
            <a:ext cx="4364400" cy="994800"/>
          </a:xfrm>
          <a:prstGeom prst="rect">
            <a:avLst/>
          </a:prstGeom>
          <a:noFill/>
          <a:ln>
            <a:noFill/>
          </a:ln>
        </p:spPr>
        <p:txBody>
          <a:bodyPr spcFirstLastPara="1" wrap="square" lIns="105725" tIns="105725" rIns="105725" bIns="105725" anchor="ctr" anchorCtr="0">
            <a:noAutofit/>
          </a:bodyPr>
          <a:lstStyle/>
          <a:p>
            <a:pPr marL="0" marR="0" lvl="0" indent="0" algn="l" rtl="0">
              <a:lnSpc>
                <a:spcPct val="90000"/>
              </a:lnSpc>
              <a:spcBef>
                <a:spcPts val="0"/>
              </a:spcBef>
              <a:spcAft>
                <a:spcPts val="0"/>
              </a:spcAft>
              <a:buClr>
                <a:schemeClr val="lt1"/>
              </a:buClr>
              <a:buSzPts val="2800"/>
              <a:buFont typeface="Century Gothic"/>
              <a:buNone/>
            </a:pPr>
            <a:r>
              <a:rPr lang="en-GB" sz="2400" b="0" i="0" u="none" strike="noStrike" cap="none" dirty="0">
                <a:solidFill>
                  <a:schemeClr val="lt1"/>
                </a:solidFill>
                <a:latin typeface="Century Gothic"/>
                <a:ea typeface="Century Gothic"/>
                <a:cs typeface="Century Gothic"/>
                <a:sym typeface="Century Gothic"/>
              </a:rPr>
              <a:t>Long term</a:t>
            </a:r>
            <a:endParaRPr lang="en-US" sz="2400" b="0" i="0" u="none" strike="noStrike" cap="none" dirty="0">
              <a:solidFill>
                <a:schemeClr val="lt1"/>
              </a:solidFill>
              <a:latin typeface="Arial"/>
              <a:ea typeface="Arial"/>
              <a:cs typeface="Arial"/>
            </a:endParaRPr>
          </a:p>
        </p:txBody>
      </p:sp>
      <p:sp>
        <p:nvSpPr>
          <p:cNvPr id="289" name="Google Shape;289;p51"/>
          <p:cNvSpPr/>
          <p:nvPr/>
        </p:nvSpPr>
        <p:spPr>
          <a:xfrm>
            <a:off x="4055779" y="2076674"/>
            <a:ext cx="4472100" cy="1102500"/>
          </a:xfrm>
          <a:prstGeom prst="roundRect">
            <a:avLst>
              <a:gd name="adj" fmla="val 16667"/>
            </a:avLst>
          </a:prstGeom>
          <a:solidFill>
            <a:srgbClr val="5FCD27"/>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51"/>
          <p:cNvSpPr txBox="1"/>
          <p:nvPr/>
        </p:nvSpPr>
        <p:spPr>
          <a:xfrm>
            <a:off x="4109592" y="2130488"/>
            <a:ext cx="4364400" cy="994800"/>
          </a:xfrm>
          <a:prstGeom prst="rect">
            <a:avLst/>
          </a:prstGeom>
          <a:noFill/>
          <a:ln>
            <a:noFill/>
          </a:ln>
        </p:spPr>
        <p:txBody>
          <a:bodyPr spcFirstLastPara="1" wrap="square" lIns="105725" tIns="105725" rIns="105725" bIns="105725" anchor="ctr" anchorCtr="0">
            <a:noAutofit/>
          </a:bodyPr>
          <a:lstStyle/>
          <a:p>
            <a:pPr marL="0" marR="0" lvl="0" indent="0" algn="l" rtl="0">
              <a:lnSpc>
                <a:spcPct val="90000"/>
              </a:lnSpc>
              <a:spcBef>
                <a:spcPts val="0"/>
              </a:spcBef>
              <a:spcAft>
                <a:spcPts val="0"/>
              </a:spcAft>
              <a:buClr>
                <a:schemeClr val="lt1"/>
              </a:buClr>
              <a:buSzPts val="2800"/>
              <a:buFont typeface="Century Gothic"/>
              <a:buNone/>
            </a:pPr>
            <a:r>
              <a:rPr lang="en-GB" sz="2400" b="0" i="0" u="none" strike="noStrike" cap="none" dirty="0">
                <a:solidFill>
                  <a:schemeClr val="lt1"/>
                </a:solidFill>
                <a:latin typeface="Century Gothic"/>
                <a:ea typeface="Century Gothic"/>
                <a:cs typeface="Century Gothic"/>
                <a:sym typeface="Century Gothic"/>
              </a:rPr>
              <a:t>Result of Advocacy and other interventions</a:t>
            </a:r>
            <a:endParaRPr lang="en-US" sz="2400" b="0" i="0" u="none" strike="noStrike" cap="none" dirty="0">
              <a:solidFill>
                <a:schemeClr val="lt1"/>
              </a:solidFill>
              <a:latin typeface="Arial"/>
              <a:ea typeface="Arial"/>
              <a:cs typeface="Arial"/>
            </a:endParaRPr>
          </a:p>
        </p:txBody>
      </p:sp>
      <p:sp>
        <p:nvSpPr>
          <p:cNvPr id="291" name="Google Shape;291;p51"/>
          <p:cNvSpPr/>
          <p:nvPr/>
        </p:nvSpPr>
        <p:spPr>
          <a:xfrm>
            <a:off x="4055779" y="3258967"/>
            <a:ext cx="4472100" cy="1102500"/>
          </a:xfrm>
          <a:prstGeom prst="roundRect">
            <a:avLst>
              <a:gd name="adj" fmla="val 16667"/>
            </a:avLst>
          </a:prstGeom>
          <a:solidFill>
            <a:srgbClr val="34869D"/>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51"/>
          <p:cNvSpPr txBox="1"/>
          <p:nvPr/>
        </p:nvSpPr>
        <p:spPr>
          <a:xfrm>
            <a:off x="4109592" y="3312781"/>
            <a:ext cx="4364400" cy="994800"/>
          </a:xfrm>
          <a:prstGeom prst="rect">
            <a:avLst/>
          </a:prstGeom>
          <a:noFill/>
          <a:ln>
            <a:noFill/>
          </a:ln>
        </p:spPr>
        <p:txBody>
          <a:bodyPr spcFirstLastPara="1" wrap="square" lIns="105725" tIns="105725" rIns="105725" bIns="105725" anchor="ctr" anchorCtr="0">
            <a:noAutofit/>
          </a:bodyPr>
          <a:lstStyle/>
          <a:p>
            <a:pPr marL="0" marR="0" lvl="0" indent="0" algn="l" rtl="0">
              <a:lnSpc>
                <a:spcPct val="90000"/>
              </a:lnSpc>
              <a:spcBef>
                <a:spcPts val="0"/>
              </a:spcBef>
              <a:spcAft>
                <a:spcPts val="0"/>
              </a:spcAft>
              <a:buClr>
                <a:schemeClr val="lt1"/>
              </a:buClr>
              <a:buSzPts val="2800"/>
              <a:buFont typeface="Century Gothic"/>
              <a:buNone/>
            </a:pPr>
            <a:r>
              <a:rPr lang="en-GB" sz="2400" b="0" i="0" u="none" strike="noStrike" cap="none" dirty="0">
                <a:solidFill>
                  <a:schemeClr val="lt1"/>
                </a:solidFill>
                <a:latin typeface="Century Gothic"/>
                <a:ea typeface="Century Gothic"/>
                <a:cs typeface="Century Gothic"/>
                <a:sym typeface="Century Gothic"/>
              </a:rPr>
              <a:t>Individuals, communities and social groups</a:t>
            </a:r>
            <a:endParaRPr lang="en-US" sz="2400" b="0" i="0" u="none" strike="noStrike" cap="none" dirty="0">
              <a:solidFill>
                <a:schemeClr val="lt1"/>
              </a:solidFill>
              <a:latin typeface="Arial"/>
              <a:ea typeface="Arial"/>
              <a:cs typeface="Arial"/>
            </a:endParaRPr>
          </a:p>
        </p:txBody>
      </p:sp>
      <p:sp>
        <p:nvSpPr>
          <p:cNvPr id="293" name="Google Shape;293;p51"/>
          <p:cNvSpPr txBox="1">
            <a:spLocks noGrp="1"/>
          </p:cNvSpPr>
          <p:nvPr>
            <p:ph type="title"/>
          </p:nvPr>
        </p:nvSpPr>
        <p:spPr>
          <a:xfrm>
            <a:off x="483799" y="1097280"/>
            <a:ext cx="2847300" cy="2018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262626"/>
              </a:buClr>
              <a:buSzPts val="3600"/>
              <a:buFont typeface="Century Gothic"/>
              <a:buNone/>
            </a:pPr>
            <a:r>
              <a:rPr lang="en-US" sz="3600" dirty="0"/>
              <a:t>Behavioral</a:t>
            </a:r>
            <a:r>
              <a:rPr lang="en-GB" sz="3600" dirty="0"/>
              <a:t> Change</a:t>
            </a:r>
            <a:endParaRPr sz="11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142"/>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1400"/>
              <a:buNone/>
            </a:pPr>
            <a:r>
              <a:rPr lang="en-GB" sz="2400"/>
              <a:t>Tackling Fake News</a:t>
            </a:r>
            <a:endParaRPr/>
          </a:p>
        </p:txBody>
      </p:sp>
      <p:sp>
        <p:nvSpPr>
          <p:cNvPr id="933" name="Google Shape;933;p142"/>
          <p:cNvSpPr txBox="1">
            <a:spLocks noGrp="1"/>
          </p:cNvSpPr>
          <p:nvPr>
            <p:ph type="body" idx="1"/>
          </p:nvPr>
        </p:nvSpPr>
        <p:spPr>
          <a:xfrm>
            <a:off x="800100" y="1577340"/>
            <a:ext cx="3497580" cy="2811780"/>
          </a:xfrm>
          <a:prstGeom prst="rect">
            <a:avLst/>
          </a:prstGeom>
          <a:noFill/>
          <a:ln>
            <a:noFill/>
          </a:ln>
        </p:spPr>
        <p:txBody>
          <a:bodyPr spcFirstLastPara="1" wrap="square" lIns="68575" tIns="34275" rIns="68575" bIns="34275" anchor="t" anchorCtr="0">
            <a:normAutofit fontScale="92500" lnSpcReduction="10000"/>
          </a:bodyPr>
          <a:lstStyle/>
          <a:p>
            <a:r>
              <a:rPr lang="en-GB" dirty="0"/>
              <a:t>Always ask who the author or publisher is (the source of information)</a:t>
            </a:r>
            <a:endParaRPr dirty="0"/>
          </a:p>
          <a:p>
            <a:pPr marL="457200" lvl="0" indent="-317500" algn="l" rtl="0">
              <a:lnSpc>
                <a:spcPct val="110000"/>
              </a:lnSpc>
              <a:spcBef>
                <a:spcPts val="700"/>
              </a:spcBef>
              <a:spcAft>
                <a:spcPts val="0"/>
              </a:spcAft>
              <a:buSzPts val="1400"/>
              <a:buChar char="●"/>
            </a:pPr>
            <a:r>
              <a:rPr lang="en-GB" dirty="0"/>
              <a:t>Check credibility of source</a:t>
            </a:r>
            <a:endParaRPr dirty="0"/>
          </a:p>
          <a:p>
            <a:pPr marL="457200" lvl="0" indent="-317500" algn="l" rtl="0">
              <a:lnSpc>
                <a:spcPct val="110000"/>
              </a:lnSpc>
              <a:spcBef>
                <a:spcPts val="700"/>
              </a:spcBef>
              <a:spcAft>
                <a:spcPts val="0"/>
              </a:spcAft>
              <a:buSzPts val="1400"/>
              <a:buChar char="●"/>
            </a:pPr>
            <a:r>
              <a:rPr lang="en-GB" dirty="0"/>
              <a:t>Look for the official handle blue tick</a:t>
            </a:r>
            <a:endParaRPr dirty="0"/>
          </a:p>
          <a:p>
            <a:pPr marL="457200" lvl="0" indent="-317500" algn="l" rtl="0">
              <a:lnSpc>
                <a:spcPct val="110000"/>
              </a:lnSpc>
              <a:spcBef>
                <a:spcPts val="700"/>
              </a:spcBef>
              <a:spcAft>
                <a:spcPts val="0"/>
              </a:spcAft>
              <a:buSzPts val="1400"/>
              <a:buChar char="●"/>
            </a:pPr>
            <a:r>
              <a:rPr lang="en-GB" dirty="0"/>
              <a:t>Check the date</a:t>
            </a:r>
            <a:endParaRPr dirty="0"/>
          </a:p>
          <a:p>
            <a:pPr marL="457200" lvl="0" indent="-317500" algn="l" rtl="0">
              <a:lnSpc>
                <a:spcPct val="110000"/>
              </a:lnSpc>
              <a:spcBef>
                <a:spcPts val="700"/>
              </a:spcBef>
              <a:spcAft>
                <a:spcPts val="0"/>
              </a:spcAft>
              <a:buSzPts val="1400"/>
              <a:buChar char="●"/>
            </a:pPr>
            <a:r>
              <a:rPr lang="en-GB" dirty="0"/>
              <a:t>Misinterpretation?</a:t>
            </a:r>
            <a:endParaRPr dirty="0"/>
          </a:p>
          <a:p>
            <a:pPr marL="457200" lvl="0" indent="-317500" algn="l" rtl="0">
              <a:lnSpc>
                <a:spcPct val="110000"/>
              </a:lnSpc>
              <a:spcBef>
                <a:spcPts val="700"/>
              </a:spcBef>
              <a:spcAft>
                <a:spcPts val="0"/>
              </a:spcAft>
              <a:buSzPts val="1400"/>
              <a:buChar char="●"/>
            </a:pPr>
            <a:r>
              <a:rPr lang="en-GB" dirty="0"/>
              <a:t>Pick your news outlet</a:t>
            </a:r>
            <a:endParaRPr dirty="0"/>
          </a:p>
          <a:p>
            <a:pPr marL="457200" lvl="0" indent="-317500" algn="l" rtl="0">
              <a:lnSpc>
                <a:spcPct val="110000"/>
              </a:lnSpc>
              <a:spcBef>
                <a:spcPts val="700"/>
              </a:spcBef>
              <a:spcAft>
                <a:spcPts val="0"/>
              </a:spcAft>
              <a:buSzPts val="1400"/>
              <a:buChar char="●"/>
            </a:pPr>
            <a:r>
              <a:rPr lang="en-GB" dirty="0"/>
              <a:t>Read the whole news and not just captions</a:t>
            </a:r>
            <a:endParaRPr dirty="0"/>
          </a:p>
          <a:p>
            <a:pPr marL="457200" lvl="0" indent="-228600" algn="l" rtl="0">
              <a:lnSpc>
                <a:spcPct val="110000"/>
              </a:lnSpc>
              <a:spcBef>
                <a:spcPts val="700"/>
              </a:spcBef>
              <a:spcAft>
                <a:spcPts val="0"/>
              </a:spcAft>
              <a:buSzPts val="1400"/>
              <a:buNone/>
            </a:pPr>
            <a:endParaRPr/>
          </a:p>
        </p:txBody>
      </p:sp>
      <p:sp>
        <p:nvSpPr>
          <p:cNvPr id="934" name="Google Shape;934;p142"/>
          <p:cNvSpPr txBox="1">
            <a:spLocks noGrp="1"/>
          </p:cNvSpPr>
          <p:nvPr>
            <p:ph type="body" idx="2"/>
          </p:nvPr>
        </p:nvSpPr>
        <p:spPr>
          <a:xfrm>
            <a:off x="4846320" y="1577340"/>
            <a:ext cx="3497580" cy="2811780"/>
          </a:xfrm>
          <a:prstGeom prst="rect">
            <a:avLst/>
          </a:prstGeom>
          <a:noFill/>
          <a:ln>
            <a:noFill/>
          </a:ln>
        </p:spPr>
        <p:txBody>
          <a:bodyPr spcFirstLastPara="1" wrap="square" lIns="68575" tIns="34275" rIns="68575" bIns="34275" anchor="t" anchorCtr="0">
            <a:normAutofit/>
          </a:bodyPr>
          <a:lstStyle/>
          <a:p>
            <a:pPr marL="457200" lvl="0" indent="-317500" algn="l" rtl="0">
              <a:lnSpc>
                <a:spcPct val="110000"/>
              </a:lnSpc>
              <a:spcBef>
                <a:spcPts val="700"/>
              </a:spcBef>
              <a:spcAft>
                <a:spcPts val="0"/>
              </a:spcAft>
              <a:buSzPts val="1400"/>
              <a:buChar char="●"/>
            </a:pPr>
            <a:r>
              <a:rPr lang="en-GB" dirty="0"/>
              <a:t>Read Widely</a:t>
            </a:r>
            <a:endParaRPr dirty="0"/>
          </a:p>
          <a:p>
            <a:pPr marL="457200" lvl="0" indent="-317500" algn="l" rtl="0">
              <a:lnSpc>
                <a:spcPct val="110000"/>
              </a:lnSpc>
              <a:spcBef>
                <a:spcPts val="700"/>
              </a:spcBef>
              <a:spcAft>
                <a:spcPts val="0"/>
              </a:spcAft>
              <a:buSzPts val="1400"/>
              <a:buChar char="●"/>
            </a:pPr>
            <a:r>
              <a:rPr lang="en-GB" dirty="0"/>
              <a:t>Get comfortable with uncertainty</a:t>
            </a:r>
            <a:endParaRPr dirty="0"/>
          </a:p>
          <a:p>
            <a:r>
              <a:rPr lang="en-GB" b="1" dirty="0"/>
              <a:t>If you haven't read a news article with a critical eye, don't share it. Think twice before reacting or commenting on it. </a:t>
            </a:r>
          </a:p>
          <a:p>
            <a:pPr marL="457200" lvl="0" indent="-228600" algn="l" rtl="0">
              <a:lnSpc>
                <a:spcPct val="110000"/>
              </a:lnSpc>
              <a:spcBef>
                <a:spcPts val="700"/>
              </a:spcBef>
              <a:spcAft>
                <a:spcPts val="0"/>
              </a:spcAft>
              <a:buSzPts val="1400"/>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143"/>
          <p:cNvSpPr txBox="1">
            <a:spLocks noGrp="1"/>
          </p:cNvSpPr>
          <p:nvPr>
            <p:ph type="ctrTitle"/>
          </p:nvPr>
        </p:nvSpPr>
        <p:spPr>
          <a:xfrm>
            <a:off x="1348500" y="1478825"/>
            <a:ext cx="6969600" cy="762000"/>
          </a:xfrm>
          <a:prstGeom prst="rect">
            <a:avLst/>
          </a:prstGeom>
          <a:noFill/>
          <a:ln>
            <a:noFill/>
          </a:ln>
        </p:spPr>
        <p:txBody>
          <a:bodyPr spcFirstLastPara="1" wrap="square" lIns="68575" tIns="34275" rIns="68575" bIns="34275" anchor="b" anchorCtr="0">
            <a:spAutoFit/>
          </a:bodyPr>
          <a:lstStyle/>
          <a:p>
            <a:pPr marL="0" lvl="0" indent="0" algn="l" rtl="0">
              <a:lnSpc>
                <a:spcPct val="100000"/>
              </a:lnSpc>
              <a:spcBef>
                <a:spcPts val="0"/>
              </a:spcBef>
              <a:spcAft>
                <a:spcPts val="0"/>
              </a:spcAft>
              <a:buSzPts val="2400"/>
              <a:buNone/>
            </a:pPr>
            <a:r>
              <a:rPr lang="en-GB" sz="4500"/>
              <a:t>Misinterpretation</a:t>
            </a:r>
            <a:endParaRPr sz="4500"/>
          </a:p>
        </p:txBody>
      </p:sp>
      <p:sp>
        <p:nvSpPr>
          <p:cNvPr id="940" name="Google Shape;940;p143"/>
          <p:cNvSpPr txBox="1">
            <a:spLocks noGrp="1"/>
          </p:cNvSpPr>
          <p:nvPr>
            <p:ph type="body" idx="1"/>
          </p:nvPr>
        </p:nvSpPr>
        <p:spPr>
          <a:xfrm>
            <a:off x="766625" y="2602450"/>
            <a:ext cx="7559100" cy="2426700"/>
          </a:xfrm>
          <a:prstGeom prst="rect">
            <a:avLst/>
          </a:prstGeom>
          <a:noFill/>
          <a:ln>
            <a:noFill/>
          </a:ln>
        </p:spPr>
        <p:txBody>
          <a:bodyPr spcFirstLastPara="1" wrap="square" lIns="68575" tIns="34275" rIns="68575" bIns="34275" anchor="t" anchorCtr="0">
            <a:normAutofit/>
          </a:bodyPr>
          <a:lstStyle/>
          <a:p>
            <a:pPr marL="457200" lvl="0" indent="0" algn="l" rtl="0">
              <a:lnSpc>
                <a:spcPct val="115000"/>
              </a:lnSpc>
              <a:spcBef>
                <a:spcPts val="0"/>
              </a:spcBef>
              <a:spcAft>
                <a:spcPts val="1600"/>
              </a:spcAft>
              <a:buSzPts val="1600"/>
              <a:buNone/>
            </a:pPr>
            <a:r>
              <a:rPr lang="en-GB" sz="3000" dirty="0"/>
              <a:t>How can you avoid your pictures/content from being misinterpreted?</a:t>
            </a:r>
            <a:endParaRPr sz="3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144"/>
          <p:cNvSpPr txBox="1">
            <a:spLocks noGrp="1"/>
          </p:cNvSpPr>
          <p:nvPr>
            <p:ph type="ctrTitle"/>
          </p:nvPr>
        </p:nvSpPr>
        <p:spPr>
          <a:xfrm>
            <a:off x="2938225" y="1478825"/>
            <a:ext cx="5379900" cy="10191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rgbClr val="212121"/>
              </a:buClr>
              <a:buSzPts val="2400"/>
              <a:buNone/>
            </a:pPr>
            <a:r>
              <a:rPr lang="en-GB"/>
              <a:t>Fight against Fake news</a:t>
            </a:r>
            <a:endParaRPr/>
          </a:p>
        </p:txBody>
      </p:sp>
      <p:sp>
        <p:nvSpPr>
          <p:cNvPr id="946" name="Google Shape;946;p144"/>
          <p:cNvSpPr txBox="1">
            <a:spLocks noGrp="1"/>
          </p:cNvSpPr>
          <p:nvPr>
            <p:ph type="body" idx="1"/>
          </p:nvPr>
        </p:nvSpPr>
        <p:spPr>
          <a:xfrm>
            <a:off x="2938225" y="2602450"/>
            <a:ext cx="5387400" cy="1725600"/>
          </a:xfrm>
          <a:prstGeom prst="rect">
            <a:avLst/>
          </a:prstGeom>
          <a:noFill/>
          <a:ln>
            <a:noFill/>
          </a:ln>
        </p:spPr>
        <p:txBody>
          <a:bodyPr spcFirstLastPara="1" wrap="square" lIns="68575" tIns="34275" rIns="68575" bIns="34275" anchor="t" anchorCtr="0">
            <a:normAutofit/>
          </a:bodyPr>
          <a:lstStyle/>
          <a:p>
            <a:pPr marL="457200" lvl="0" indent="-330200" algn="l" rtl="0">
              <a:lnSpc>
                <a:spcPct val="115000"/>
              </a:lnSpc>
              <a:spcBef>
                <a:spcPts val="0"/>
              </a:spcBef>
              <a:spcAft>
                <a:spcPts val="0"/>
              </a:spcAft>
              <a:buClr>
                <a:srgbClr val="212121"/>
              </a:buClr>
              <a:buSzPts val="1600"/>
              <a:buChar char="●"/>
            </a:pPr>
            <a:r>
              <a:rPr lang="en-GB"/>
              <a:t>Pick your words well</a:t>
            </a:r>
            <a:endParaRPr/>
          </a:p>
          <a:p>
            <a:pPr marL="457200" lvl="0" indent="-330200" algn="l" rtl="0">
              <a:lnSpc>
                <a:spcPct val="115000"/>
              </a:lnSpc>
              <a:spcBef>
                <a:spcPts val="0"/>
              </a:spcBef>
              <a:spcAft>
                <a:spcPts val="0"/>
              </a:spcAft>
              <a:buClr>
                <a:srgbClr val="212121"/>
              </a:buClr>
              <a:buSzPts val="1600"/>
              <a:buChar char="●"/>
            </a:pPr>
            <a:r>
              <a:rPr lang="en-GB"/>
              <a:t>Avoid phrases that require tone of voice</a:t>
            </a:r>
            <a:endParaRPr/>
          </a:p>
          <a:p>
            <a:pPr marL="457200" lvl="0" indent="-330200" algn="l" rtl="0">
              <a:lnSpc>
                <a:spcPct val="115000"/>
              </a:lnSpc>
              <a:spcBef>
                <a:spcPts val="0"/>
              </a:spcBef>
              <a:spcAft>
                <a:spcPts val="0"/>
              </a:spcAft>
              <a:buClr>
                <a:srgbClr val="212121"/>
              </a:buClr>
              <a:buSzPts val="1600"/>
              <a:buChar char="●"/>
            </a:pPr>
            <a:r>
              <a:rPr lang="en-GB"/>
              <a:t>Don’t beat around the bush</a:t>
            </a:r>
            <a:endParaRPr/>
          </a:p>
          <a:p>
            <a:pPr marL="457200" lvl="0" indent="-330200" algn="l" rtl="0">
              <a:lnSpc>
                <a:spcPct val="115000"/>
              </a:lnSpc>
              <a:spcBef>
                <a:spcPts val="0"/>
              </a:spcBef>
              <a:spcAft>
                <a:spcPts val="0"/>
              </a:spcAft>
              <a:buClr>
                <a:srgbClr val="212121"/>
              </a:buClr>
              <a:buSzPts val="1600"/>
              <a:buChar char="●"/>
            </a:pPr>
            <a:r>
              <a:rPr lang="en-GB"/>
              <a:t>Be mindful of your audience</a:t>
            </a:r>
            <a:endParaRPr/>
          </a:p>
          <a:p>
            <a:pPr marL="457200" lvl="0" indent="-330200" algn="l" rtl="0">
              <a:lnSpc>
                <a:spcPct val="115000"/>
              </a:lnSpc>
              <a:spcBef>
                <a:spcPts val="0"/>
              </a:spcBef>
              <a:spcAft>
                <a:spcPts val="0"/>
              </a:spcAft>
              <a:buClr>
                <a:srgbClr val="212121"/>
              </a:buClr>
              <a:buSzPts val="1600"/>
              <a:buChar char="●"/>
            </a:pPr>
            <a:r>
              <a:rPr lang="en-GB"/>
              <a:t>Use additional tools (pictures, gifs, memes)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951" name="Google Shape;951;p145" descr="Graphical user interface, application&#10;&#10;Description automatically generated"/>
          <p:cNvPicPr preferRelativeResize="0"/>
          <p:nvPr/>
        </p:nvPicPr>
        <p:blipFill rotWithShape="1">
          <a:blip r:embed="rId3">
            <a:alphaModFix/>
          </a:blip>
          <a:srcRect/>
          <a:stretch/>
        </p:blipFill>
        <p:spPr>
          <a:xfrm>
            <a:off x="97436" y="162588"/>
            <a:ext cx="9144000" cy="4818323"/>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46"/>
          <p:cNvSpPr txBox="1">
            <a:spLocks noGrp="1"/>
          </p:cNvSpPr>
          <p:nvPr>
            <p:ph type="ctrTitle"/>
          </p:nvPr>
        </p:nvSpPr>
        <p:spPr>
          <a:xfrm>
            <a:off x="344250" y="1403850"/>
            <a:ext cx="8455500" cy="1108200"/>
          </a:xfrm>
          <a:prstGeom prst="rect">
            <a:avLst/>
          </a:prstGeom>
          <a:solidFill>
            <a:srgbClr val="FFFFFF"/>
          </a:solidFill>
          <a:ln>
            <a:noFill/>
          </a:ln>
        </p:spPr>
        <p:txBody>
          <a:bodyPr spcFirstLastPara="1" wrap="square" lIns="91425" tIns="91425" rIns="91425" bIns="91425" anchor="ctr" anchorCtr="0">
            <a:spAutoFit/>
          </a:bodyPr>
          <a:lstStyle/>
          <a:p>
            <a:pPr marL="0" lvl="0" indent="0" algn="ctr" rtl="0">
              <a:lnSpc>
                <a:spcPct val="100000"/>
              </a:lnSpc>
              <a:spcBef>
                <a:spcPts val="0"/>
              </a:spcBef>
              <a:spcAft>
                <a:spcPts val="0"/>
              </a:spcAft>
              <a:buSzPts val="6800"/>
              <a:buNone/>
            </a:pPr>
            <a:r>
              <a:rPr lang="en-GB" sz="6000">
                <a:solidFill>
                  <a:schemeClr val="dk1"/>
                </a:solidFill>
                <a:highlight>
                  <a:schemeClr val="dk2"/>
                </a:highlight>
                <a:latin typeface="Oswald"/>
                <a:ea typeface="Oswald"/>
                <a:cs typeface="Oswald"/>
                <a:sym typeface="Oswald"/>
              </a:rPr>
              <a:t>Have fun on Social Media!</a:t>
            </a:r>
            <a:endParaRPr sz="6000">
              <a:solidFill>
                <a:schemeClr val="dk1"/>
              </a:solidFill>
              <a:highlight>
                <a:schemeClr val="dk2"/>
              </a:highlight>
              <a:latin typeface="Oswald"/>
              <a:ea typeface="Oswald"/>
              <a:cs typeface="Oswald"/>
              <a:sym typeface="Oswald"/>
            </a:endParaRPr>
          </a:p>
        </p:txBody>
      </p:sp>
      <p:pic>
        <p:nvPicPr>
          <p:cNvPr id="957" name="Google Shape;957;p146"/>
          <p:cNvPicPr preferRelativeResize="0"/>
          <p:nvPr/>
        </p:nvPicPr>
        <p:blipFill rotWithShape="1">
          <a:blip r:embed="rId3">
            <a:alphaModFix/>
          </a:blip>
          <a:srcRect/>
          <a:stretch/>
        </p:blipFill>
        <p:spPr>
          <a:xfrm>
            <a:off x="4922950" y="2512050"/>
            <a:ext cx="2631450" cy="2631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52" descr="Megaphone"/>
          <p:cNvPicPr preferRelativeResize="0"/>
          <p:nvPr/>
        </p:nvPicPr>
        <p:blipFill rotWithShape="1">
          <a:blip r:embed="rId3">
            <a:alphaModFix/>
          </a:blip>
          <a:srcRect/>
          <a:stretch/>
        </p:blipFill>
        <p:spPr>
          <a:xfrm>
            <a:off x="966977" y="839337"/>
            <a:ext cx="1660226" cy="1660226"/>
          </a:xfrm>
          <a:prstGeom prst="rect">
            <a:avLst/>
          </a:prstGeom>
          <a:noFill/>
          <a:ln>
            <a:noFill/>
          </a:ln>
        </p:spPr>
      </p:pic>
      <p:sp>
        <p:nvSpPr>
          <p:cNvPr id="299" name="Google Shape;299;p52"/>
          <p:cNvSpPr txBox="1">
            <a:spLocks noGrp="1"/>
          </p:cNvSpPr>
          <p:nvPr>
            <p:ph type="title"/>
          </p:nvPr>
        </p:nvSpPr>
        <p:spPr>
          <a:xfrm>
            <a:off x="966978" y="2571750"/>
            <a:ext cx="6691254" cy="1284979"/>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6000"/>
              <a:buFont typeface="Century Gothic"/>
              <a:buNone/>
            </a:pPr>
            <a:r>
              <a:rPr lang="en-GB" sz="6000"/>
              <a:t>Why Digital Advocacy?</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53"/>
          <p:cNvPicPr preferRelativeResize="0"/>
          <p:nvPr/>
        </p:nvPicPr>
        <p:blipFill rotWithShape="1">
          <a:blip r:embed="rId3">
            <a:alphaModFix/>
          </a:blip>
          <a:srcRect l="23326" r="21763"/>
          <a:stretch/>
        </p:blipFill>
        <p:spPr>
          <a:xfrm>
            <a:off x="466256" y="467456"/>
            <a:ext cx="4105742" cy="4205911"/>
          </a:xfrm>
          <a:prstGeom prst="rect">
            <a:avLst/>
          </a:prstGeom>
          <a:noFill/>
          <a:ln>
            <a:noFill/>
          </a:ln>
        </p:spPr>
      </p:pic>
      <p:sp>
        <p:nvSpPr>
          <p:cNvPr id="305" name="Google Shape;305;p53"/>
          <p:cNvSpPr txBox="1">
            <a:spLocks noGrp="1"/>
          </p:cNvSpPr>
          <p:nvPr>
            <p:ph type="body" idx="1"/>
          </p:nvPr>
        </p:nvSpPr>
        <p:spPr>
          <a:xfrm>
            <a:off x="5285132" y="998882"/>
            <a:ext cx="2820370" cy="2670148"/>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110000"/>
              </a:lnSpc>
              <a:spcBef>
                <a:spcPts val="0"/>
              </a:spcBef>
              <a:spcAft>
                <a:spcPts val="0"/>
              </a:spcAft>
              <a:buSzPct val="100000"/>
              <a:buNone/>
            </a:pPr>
            <a:r>
              <a:rPr lang="en-GB" sz="1800"/>
              <a:t>We advocate a cause or issue because we want to:</a:t>
            </a:r>
            <a:endParaRPr sz="1100"/>
          </a:p>
          <a:p>
            <a:pPr marL="0" lvl="0" indent="0" algn="l" rtl="0">
              <a:lnSpc>
                <a:spcPct val="110000"/>
              </a:lnSpc>
              <a:spcBef>
                <a:spcPts val="700"/>
              </a:spcBef>
              <a:spcAft>
                <a:spcPts val="0"/>
              </a:spcAft>
              <a:buSzPct val="100000"/>
              <a:buNone/>
            </a:pPr>
            <a:r>
              <a:rPr lang="en-GB" sz="1800"/>
              <a:t>• build support for that cause or issue;</a:t>
            </a:r>
            <a:endParaRPr sz="1100"/>
          </a:p>
          <a:p>
            <a:pPr marL="0" lvl="0" indent="0" algn="l" rtl="0">
              <a:lnSpc>
                <a:spcPct val="110000"/>
              </a:lnSpc>
              <a:spcBef>
                <a:spcPts val="700"/>
              </a:spcBef>
              <a:spcAft>
                <a:spcPts val="0"/>
              </a:spcAft>
              <a:buSzPct val="100000"/>
              <a:buNone/>
            </a:pPr>
            <a:r>
              <a:rPr lang="en-GB" sz="1800"/>
              <a:t>  • influence others to support it; or</a:t>
            </a:r>
            <a:endParaRPr sz="1100"/>
          </a:p>
          <a:p>
            <a:pPr marL="0" lvl="0" indent="0" algn="l" rtl="0">
              <a:lnSpc>
                <a:spcPct val="110000"/>
              </a:lnSpc>
              <a:spcBef>
                <a:spcPts val="700"/>
              </a:spcBef>
              <a:spcAft>
                <a:spcPts val="0"/>
              </a:spcAft>
              <a:buSzPct val="100000"/>
              <a:buNone/>
            </a:pPr>
            <a:r>
              <a:rPr lang="en-GB" sz="1800"/>
              <a:t>  • try to influence or change legislation that affects it.</a:t>
            </a:r>
            <a:endParaRPr/>
          </a:p>
          <a:p>
            <a:pPr marL="0" lvl="0" indent="0" algn="l" rtl="0">
              <a:lnSpc>
                <a:spcPct val="110000"/>
              </a:lnSpc>
              <a:spcBef>
                <a:spcPts val="700"/>
              </a:spcBef>
              <a:spcAft>
                <a:spcPts val="0"/>
              </a:spcAft>
              <a:buSzPct val="100000"/>
              <a:buNone/>
            </a:pPr>
            <a:endParaRPr sz="1100"/>
          </a:p>
          <a:p>
            <a:pPr marL="0" lvl="0" indent="0" algn="l" rtl="0">
              <a:lnSpc>
                <a:spcPct val="110000"/>
              </a:lnSpc>
              <a:spcBef>
                <a:spcPts val="700"/>
              </a:spcBef>
              <a:spcAft>
                <a:spcPts val="0"/>
              </a:spcAft>
              <a:buSzPct val="100000"/>
              <a:buNone/>
            </a:pPr>
            <a:endParaRPr sz="1300"/>
          </a:p>
          <a:p>
            <a:pPr marL="139700" lvl="0" indent="-63500" algn="l" rtl="0">
              <a:lnSpc>
                <a:spcPct val="110000"/>
              </a:lnSpc>
              <a:spcBef>
                <a:spcPts val="700"/>
              </a:spcBef>
              <a:spcAft>
                <a:spcPts val="0"/>
              </a:spcAft>
              <a:buSzPct val="100000"/>
              <a:buNone/>
            </a:pP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5"/>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1400"/>
              <a:buNone/>
            </a:pPr>
            <a:r>
              <a:rPr lang="en-GB" sz="6000" dirty="0"/>
              <a:t>Why go Digital?</a:t>
            </a:r>
            <a:endParaRPr lang="en-GB" dirty="0">
              <a:highlight>
                <a:srgbClr val="F8E71C"/>
              </a:highlight>
            </a:endParaRPr>
          </a:p>
        </p:txBody>
      </p:sp>
      <p:sp>
        <p:nvSpPr>
          <p:cNvPr id="317" name="Google Shape;317;p55"/>
          <p:cNvSpPr txBox="1">
            <a:spLocks noGrp="1"/>
          </p:cNvSpPr>
          <p:nvPr>
            <p:ph type="body" idx="1"/>
          </p:nvPr>
        </p:nvSpPr>
        <p:spPr>
          <a:xfrm>
            <a:off x="800100" y="1577340"/>
            <a:ext cx="7543800" cy="2887218"/>
          </a:xfrm>
          <a:prstGeom prst="rect">
            <a:avLst/>
          </a:prstGeom>
          <a:noFill/>
          <a:ln>
            <a:noFill/>
          </a:ln>
        </p:spPr>
        <p:txBody>
          <a:bodyPr spcFirstLastPara="1" wrap="square" lIns="68575" tIns="34275" rIns="68575" bIns="34275" anchor="t" anchorCtr="0">
            <a:noAutofit/>
          </a:bodyPr>
          <a:lstStyle/>
          <a:p>
            <a:pPr marL="457200" lvl="0" indent="-317500" algn="l" rtl="0">
              <a:lnSpc>
                <a:spcPct val="110000"/>
              </a:lnSpc>
              <a:spcBef>
                <a:spcPts val="700"/>
              </a:spcBef>
              <a:spcAft>
                <a:spcPts val="0"/>
              </a:spcAft>
              <a:buSzPts val="1400"/>
              <a:buChar char="●"/>
            </a:pPr>
            <a:r>
              <a:rPr lang="en-GB" sz="1400" dirty="0"/>
              <a:t>Wider Reach</a:t>
            </a:r>
            <a:endParaRPr lang="en-US" sz="1400"/>
          </a:p>
          <a:p>
            <a:pPr marL="457200" lvl="0" indent="-317500" algn="l" rtl="0">
              <a:lnSpc>
                <a:spcPct val="110000"/>
              </a:lnSpc>
              <a:spcBef>
                <a:spcPts val="700"/>
              </a:spcBef>
              <a:spcAft>
                <a:spcPts val="0"/>
              </a:spcAft>
              <a:buSzPts val="1400"/>
              <a:buChar char="●"/>
            </a:pPr>
            <a:r>
              <a:rPr lang="en-GB" sz="1400" dirty="0"/>
              <a:t>Accessible</a:t>
            </a:r>
            <a:endParaRPr sz="1400"/>
          </a:p>
          <a:p>
            <a:pPr marL="457200" lvl="0" indent="-317500" algn="l" rtl="0">
              <a:lnSpc>
                <a:spcPct val="110000"/>
              </a:lnSpc>
              <a:spcBef>
                <a:spcPts val="700"/>
              </a:spcBef>
              <a:spcAft>
                <a:spcPts val="0"/>
              </a:spcAft>
              <a:buSzPts val="1400"/>
              <a:buChar char="●"/>
            </a:pPr>
            <a:r>
              <a:rPr lang="en-GB" sz="1400" dirty="0"/>
              <a:t>More tools</a:t>
            </a:r>
            <a:endParaRPr sz="1400" dirty="0"/>
          </a:p>
          <a:p>
            <a:pPr marL="457200" lvl="0" indent="-317500" algn="l" rtl="0">
              <a:lnSpc>
                <a:spcPct val="110000"/>
              </a:lnSpc>
              <a:spcBef>
                <a:spcPts val="700"/>
              </a:spcBef>
              <a:spcAft>
                <a:spcPts val="0"/>
              </a:spcAft>
              <a:buSzPts val="1400"/>
              <a:buChar char="●"/>
            </a:pPr>
            <a:r>
              <a:rPr lang="en-GB" sz="1400" dirty="0"/>
              <a:t>Cheaper</a:t>
            </a:r>
            <a:endParaRPr sz="1400"/>
          </a:p>
          <a:p>
            <a:pPr marL="457200" lvl="0" indent="-317500" algn="l" rtl="0">
              <a:lnSpc>
                <a:spcPct val="110000"/>
              </a:lnSpc>
              <a:spcBef>
                <a:spcPts val="700"/>
              </a:spcBef>
              <a:spcAft>
                <a:spcPts val="0"/>
              </a:spcAft>
              <a:buSzPts val="1400"/>
              <a:buChar char="●"/>
            </a:pPr>
            <a:r>
              <a:rPr lang="en-GB" sz="1400" dirty="0"/>
              <a:t>Quick</a:t>
            </a:r>
            <a:endParaRPr sz="1400"/>
          </a:p>
          <a:p>
            <a:pPr marL="457200" lvl="0" indent="-317500" algn="l" rtl="0">
              <a:lnSpc>
                <a:spcPct val="110000"/>
              </a:lnSpc>
              <a:spcBef>
                <a:spcPts val="700"/>
              </a:spcBef>
              <a:spcAft>
                <a:spcPts val="0"/>
              </a:spcAft>
              <a:buSzPts val="1400"/>
              <a:buChar char="●"/>
            </a:pPr>
            <a:r>
              <a:rPr lang="en-GB" sz="1400" dirty="0"/>
              <a:t>Local, regional, national or international reach</a:t>
            </a:r>
            <a:endParaRPr sz="1400"/>
          </a:p>
          <a:p>
            <a:pPr marL="457200" lvl="0" indent="-317500" algn="l" rtl="0">
              <a:lnSpc>
                <a:spcPct val="110000"/>
              </a:lnSpc>
              <a:spcBef>
                <a:spcPts val="700"/>
              </a:spcBef>
              <a:spcAft>
                <a:spcPts val="0"/>
              </a:spcAft>
              <a:buSzPts val="1400"/>
              <a:buChar char="●"/>
            </a:pPr>
            <a:r>
              <a:rPr lang="en-GB" sz="1400" dirty="0"/>
              <a:t>Collective Voice</a:t>
            </a:r>
            <a:endParaRPr sz="1400"/>
          </a:p>
          <a:p>
            <a:r>
              <a:rPr lang="en-GB" sz="1400" dirty="0"/>
              <a:t>Movement Building </a:t>
            </a:r>
            <a:endParaRPr sz="1400"/>
          </a:p>
          <a:p>
            <a:pPr marL="457200" lvl="0" indent="-317500" algn="l" rtl="0">
              <a:lnSpc>
                <a:spcPct val="110000"/>
              </a:lnSpc>
              <a:spcBef>
                <a:spcPts val="700"/>
              </a:spcBef>
              <a:spcAft>
                <a:spcPts val="0"/>
              </a:spcAft>
              <a:buSzPts val="1400"/>
              <a:buChar char="●"/>
            </a:pPr>
            <a:r>
              <a:rPr lang="en-GB" sz="1400" dirty="0"/>
              <a:t>Attention to our issue</a:t>
            </a:r>
            <a:endParaRPr sz="1200" dirty="0"/>
          </a:p>
          <a:p>
            <a:pPr marL="457200" lvl="0" indent="-228600" algn="l" rtl="0">
              <a:lnSpc>
                <a:spcPct val="110000"/>
              </a:lnSpc>
              <a:spcBef>
                <a:spcPts val="700"/>
              </a:spcBef>
              <a:spcAft>
                <a:spcPts val="0"/>
              </a:spcAft>
              <a:buSzPts val="1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6"/>
          <p:cNvSpPr txBox="1">
            <a:spLocks noGrp="1"/>
          </p:cNvSpPr>
          <p:nvPr>
            <p:ph type="title"/>
          </p:nvPr>
        </p:nvSpPr>
        <p:spPr>
          <a:xfrm>
            <a:off x="445770" y="477844"/>
            <a:ext cx="2851707" cy="3942278"/>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600"/>
              <a:buFont typeface="Century Gothic"/>
              <a:buNone/>
            </a:pPr>
            <a:r>
              <a:rPr lang="en-GB" sz="3600"/>
              <a:t>Who can be an advocate?</a:t>
            </a:r>
            <a:endParaRPr sz="1100"/>
          </a:p>
        </p:txBody>
      </p:sp>
      <p:grpSp>
        <p:nvGrpSpPr>
          <p:cNvPr id="323" name="Google Shape;323;p56"/>
          <p:cNvGrpSpPr/>
          <p:nvPr/>
        </p:nvGrpSpPr>
        <p:grpSpPr>
          <a:xfrm>
            <a:off x="3914416" y="1529452"/>
            <a:ext cx="4863163" cy="1819040"/>
            <a:chOff x="52236" y="1735678"/>
            <a:chExt cx="6484218" cy="2425386"/>
          </a:xfrm>
        </p:grpSpPr>
        <p:sp>
          <p:nvSpPr>
            <p:cNvPr id="324" name="Google Shape;324;p56"/>
            <p:cNvSpPr/>
            <p:nvPr/>
          </p:nvSpPr>
          <p:spPr>
            <a:xfrm>
              <a:off x="872079" y="1735678"/>
              <a:ext cx="1341562" cy="1341562"/>
            </a:xfrm>
            <a:prstGeom prst="rect">
              <a:avLst/>
            </a:prstGeom>
            <a:blipFill rotWithShape="1">
              <a:blip r:embed="rId3">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56"/>
            <p:cNvSpPr/>
            <p:nvPr/>
          </p:nvSpPr>
          <p:spPr>
            <a:xfrm>
              <a:off x="52236" y="3441064"/>
              <a:ext cx="298125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56"/>
            <p:cNvSpPr txBox="1"/>
            <p:nvPr/>
          </p:nvSpPr>
          <p:spPr>
            <a:xfrm>
              <a:off x="52236" y="3441064"/>
              <a:ext cx="298125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800"/>
                <a:buFont typeface="Century Gothic"/>
                <a:buNone/>
              </a:pPr>
              <a:r>
                <a:rPr lang="en-GB" sz="3000" b="0" i="0" u="none" strike="noStrike" cap="none">
                  <a:solidFill>
                    <a:schemeClr val="dk2"/>
                  </a:solidFill>
                  <a:latin typeface="Playfair Display"/>
                  <a:ea typeface="Playfair Display"/>
                  <a:cs typeface="Playfair Display"/>
                  <a:sym typeface="Playfair Display"/>
                </a:rPr>
                <a:t>EVERYONE!!</a:t>
              </a:r>
              <a:endParaRPr sz="3000" b="0" i="0" u="none" strike="noStrike" cap="none">
                <a:solidFill>
                  <a:schemeClr val="dk2"/>
                </a:solidFill>
                <a:latin typeface="Playfair Display"/>
                <a:ea typeface="Playfair Display"/>
                <a:cs typeface="Playfair Display"/>
                <a:sym typeface="Playfair Display"/>
              </a:endParaRPr>
            </a:p>
          </p:txBody>
        </p:sp>
        <p:sp>
          <p:nvSpPr>
            <p:cNvPr id="328" name="Google Shape;328;p56"/>
            <p:cNvSpPr/>
            <p:nvPr/>
          </p:nvSpPr>
          <p:spPr>
            <a:xfrm>
              <a:off x="3555204" y="3441064"/>
              <a:ext cx="298125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56"/>
            <p:cNvSpPr txBox="1"/>
            <p:nvPr/>
          </p:nvSpPr>
          <p:spPr>
            <a:xfrm>
              <a:off x="3555204" y="1744537"/>
              <a:ext cx="2981250" cy="2416527"/>
            </a:xfrm>
            <a:prstGeom prst="rect">
              <a:avLst/>
            </a:prstGeom>
            <a:noFill/>
            <a:ln>
              <a:noFill/>
            </a:ln>
          </p:spPr>
          <p:txBody>
            <a:bodyPr spcFirstLastPara="1" wrap="square" lIns="0" tIns="0" rIns="0" bIns="0" anchor="t" anchorCtr="0">
              <a:noAutofit/>
            </a:bodyPr>
            <a:lstStyle/>
            <a:p>
              <a:pPr algn="ctr">
                <a:buClr>
                  <a:schemeClr val="dk1"/>
                </a:buClr>
                <a:buSzPts val="800"/>
                <a:buFont typeface="Century Gothic"/>
              </a:pPr>
              <a:r>
                <a:rPr lang="en-GB" sz="1800" dirty="0">
                  <a:solidFill>
                    <a:schemeClr val="bg2"/>
                  </a:solidFill>
                  <a:latin typeface="Playfair Display"/>
                </a:rPr>
                <a:t>Important: </a:t>
              </a:r>
              <a:endParaRPr lang="en-US" sz="1800">
                <a:solidFill>
                  <a:schemeClr val="bg2"/>
                </a:solidFill>
              </a:endParaRPr>
            </a:p>
            <a:p>
              <a:pPr>
                <a:buSzPts val="800"/>
              </a:pPr>
              <a:endParaRPr lang="en-GB" sz="1800" dirty="0">
                <a:solidFill>
                  <a:schemeClr val="bg2"/>
                </a:solidFill>
                <a:latin typeface="Playfair Display"/>
              </a:endParaRPr>
            </a:p>
            <a:p>
              <a:pPr marL="342900" indent="-342900">
                <a:buSzPts val="800"/>
                <a:buFont typeface="Wingdings"/>
                <a:buChar char="ü"/>
              </a:pPr>
              <a:r>
                <a:rPr lang="en-GB" sz="1800" dirty="0">
                  <a:solidFill>
                    <a:schemeClr val="bg2"/>
                  </a:solidFill>
                  <a:latin typeface="Playfair Display"/>
                </a:rPr>
                <a:t>Be well-informed on the issue</a:t>
              </a:r>
            </a:p>
            <a:p>
              <a:pPr marL="342900" indent="-342900">
                <a:buSzPts val="800"/>
                <a:buFont typeface="Wingdings"/>
                <a:buChar char="ü"/>
              </a:pPr>
              <a:endParaRPr lang="en-GB">
                <a:solidFill>
                  <a:schemeClr val="bg2"/>
                </a:solidFill>
              </a:endParaRPr>
            </a:p>
            <a:p>
              <a:pPr marL="342900" indent="-342900">
                <a:buSzPts val="800"/>
                <a:buFont typeface="Wingdings"/>
                <a:buChar char="ü"/>
              </a:pPr>
              <a:r>
                <a:rPr lang="en-GB" sz="1800" dirty="0">
                  <a:solidFill>
                    <a:schemeClr val="bg2"/>
                  </a:solidFill>
                  <a:latin typeface="Playfair Display"/>
                </a:rPr>
                <a:t>Get data from reliable sources.</a:t>
              </a:r>
              <a:endParaRPr lang="en-GB" sz="1800">
                <a:solidFill>
                  <a:schemeClr val="bg2"/>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7"/>
          <p:cNvSpPr txBox="1">
            <a:spLocks noGrp="1"/>
          </p:cNvSpPr>
          <p:nvPr>
            <p:ph type="title"/>
          </p:nvPr>
        </p:nvSpPr>
        <p:spPr>
          <a:xfrm>
            <a:off x="297430" y="240506"/>
            <a:ext cx="8555615"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4100"/>
              <a:buFont typeface="Century Gothic"/>
              <a:buNone/>
            </a:pPr>
            <a:r>
              <a:rPr lang="en-GB" sz="4100"/>
              <a:t>Advocacy Tactics</a:t>
            </a:r>
            <a:endParaRPr sz="1100"/>
          </a:p>
        </p:txBody>
      </p:sp>
      <p:grpSp>
        <p:nvGrpSpPr>
          <p:cNvPr id="335" name="Google Shape;335;p57"/>
          <p:cNvGrpSpPr/>
          <p:nvPr/>
        </p:nvGrpSpPr>
        <p:grpSpPr>
          <a:xfrm>
            <a:off x="297430" y="1369219"/>
            <a:ext cx="8555615" cy="3263503"/>
            <a:chOff x="0" y="0"/>
            <a:chExt cx="11407486" cy="4351337"/>
          </a:xfrm>
        </p:grpSpPr>
        <p:sp>
          <p:nvSpPr>
            <p:cNvPr id="336" name="Google Shape;336;p57"/>
            <p:cNvSpPr/>
            <p:nvPr/>
          </p:nvSpPr>
          <p:spPr>
            <a:xfrm>
              <a:off x="0" y="0"/>
              <a:ext cx="9696363" cy="1958102"/>
            </a:xfrm>
            <a:prstGeom prst="roundRect">
              <a:avLst>
                <a:gd name="adj" fmla="val 10000"/>
              </a:avLst>
            </a:prstGeom>
            <a:solidFill>
              <a:srgbClr val="EE3E2A"/>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57"/>
            <p:cNvSpPr txBox="1"/>
            <p:nvPr/>
          </p:nvSpPr>
          <p:spPr>
            <a:xfrm>
              <a:off x="57351" y="57351"/>
              <a:ext cx="7672512" cy="1843400"/>
            </a:xfrm>
            <a:prstGeom prst="rect">
              <a:avLst/>
            </a:prstGeom>
            <a:noFill/>
            <a:ln>
              <a:noFill/>
            </a:ln>
          </p:spPr>
          <p:txBody>
            <a:bodyPr spcFirstLastPara="1" wrap="square" lIns="105725" tIns="105725" rIns="105725" bIns="105725" anchor="ctr" anchorCtr="0">
              <a:noAutofit/>
            </a:bodyPr>
            <a:lstStyle/>
            <a:p>
              <a:pPr marL="0" marR="0" lvl="0" indent="0" algn="l" rtl="0">
                <a:lnSpc>
                  <a:spcPct val="90000"/>
                </a:lnSpc>
                <a:spcBef>
                  <a:spcPts val="0"/>
                </a:spcBef>
                <a:spcAft>
                  <a:spcPts val="0"/>
                </a:spcAft>
                <a:buClr>
                  <a:schemeClr val="lt1"/>
                </a:buClr>
                <a:buSzPts val="2800"/>
                <a:buFont typeface="Century Gothic"/>
                <a:buNone/>
              </a:pPr>
              <a:r>
                <a:rPr lang="en-GB" sz="2800" b="0" i="0" u="none" strike="noStrike" cap="none">
                  <a:solidFill>
                    <a:schemeClr val="lt1"/>
                  </a:solidFill>
                  <a:latin typeface="Century Gothic"/>
                  <a:ea typeface="Century Gothic"/>
                  <a:cs typeface="Century Gothic"/>
                  <a:sym typeface="Century Gothic"/>
                </a:rPr>
                <a:t>Exercise</a:t>
              </a:r>
              <a:endParaRPr sz="1100" b="0" i="0" u="none" strike="noStrike" cap="none">
                <a:solidFill>
                  <a:srgbClr val="000000"/>
                </a:solidFill>
                <a:latin typeface="Arial"/>
                <a:ea typeface="Arial"/>
                <a:cs typeface="Arial"/>
                <a:sym typeface="Arial"/>
              </a:endParaRPr>
            </a:p>
          </p:txBody>
        </p:sp>
        <p:sp>
          <p:nvSpPr>
            <p:cNvPr id="338" name="Google Shape;338;p57"/>
            <p:cNvSpPr/>
            <p:nvPr/>
          </p:nvSpPr>
          <p:spPr>
            <a:xfrm>
              <a:off x="1711123" y="2393235"/>
              <a:ext cx="9696363" cy="1958102"/>
            </a:xfrm>
            <a:prstGeom prst="roundRect">
              <a:avLst>
                <a:gd name="adj" fmla="val 10000"/>
              </a:avLst>
            </a:prstGeom>
            <a:solidFill>
              <a:srgbClr val="34869D"/>
            </a:solidFill>
            <a:ln w="1270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57"/>
            <p:cNvSpPr txBox="1"/>
            <p:nvPr/>
          </p:nvSpPr>
          <p:spPr>
            <a:xfrm>
              <a:off x="1768474" y="2450586"/>
              <a:ext cx="6597772" cy="1843400"/>
            </a:xfrm>
            <a:prstGeom prst="rect">
              <a:avLst/>
            </a:prstGeom>
            <a:noFill/>
            <a:ln>
              <a:noFill/>
            </a:ln>
          </p:spPr>
          <p:txBody>
            <a:bodyPr spcFirstLastPara="1" wrap="square" lIns="105725" tIns="105725" rIns="105725" bIns="105725" anchor="ctr" anchorCtr="0">
              <a:noAutofit/>
            </a:bodyPr>
            <a:lstStyle/>
            <a:p>
              <a:pPr marL="0" marR="0" lvl="0" indent="0" algn="l" rtl="0">
                <a:lnSpc>
                  <a:spcPct val="90000"/>
                </a:lnSpc>
                <a:spcBef>
                  <a:spcPts val="0"/>
                </a:spcBef>
                <a:spcAft>
                  <a:spcPts val="0"/>
                </a:spcAft>
                <a:buClr>
                  <a:schemeClr val="lt1"/>
                </a:buClr>
                <a:buSzPts val="2800"/>
                <a:buFont typeface="Century Gothic"/>
                <a:buNone/>
              </a:pPr>
              <a:r>
                <a:rPr lang="en-GB" sz="2400" b="0" i="0" u="none" strike="noStrike" cap="none" dirty="0">
                  <a:solidFill>
                    <a:schemeClr val="lt1"/>
                  </a:solidFill>
                  <a:latin typeface="Century Gothic"/>
                  <a:ea typeface="Century Gothic"/>
                  <a:cs typeface="Century Gothic"/>
                  <a:sym typeface="Century Gothic"/>
                </a:rPr>
                <a:t>Please share any online advocacy tactics you have previously used in your work</a:t>
              </a:r>
              <a:endParaRPr lang="en-US" sz="2400" b="0" i="0" u="none" strike="noStrike" cap="none" dirty="0">
                <a:solidFill>
                  <a:schemeClr val="lt1"/>
                </a:solidFill>
                <a:latin typeface="Arial"/>
                <a:ea typeface="Arial"/>
                <a:cs typeface="Arial"/>
              </a:endParaRPr>
            </a:p>
          </p:txBody>
        </p:sp>
        <p:sp>
          <p:nvSpPr>
            <p:cNvPr id="340" name="Google Shape;340;p57"/>
            <p:cNvSpPr/>
            <p:nvPr/>
          </p:nvSpPr>
          <p:spPr>
            <a:xfrm>
              <a:off x="8423597" y="1539285"/>
              <a:ext cx="1272766" cy="1272766"/>
            </a:xfrm>
            <a:prstGeom prst="downArrow">
              <a:avLst>
                <a:gd name="adj1" fmla="val 55000"/>
                <a:gd name="adj2" fmla="val 45000"/>
              </a:avLst>
            </a:prstGeom>
            <a:solidFill>
              <a:srgbClr val="F9CAC8">
                <a:alpha val="89411"/>
              </a:srgbClr>
            </a:solidFill>
            <a:ln w="12700" cap="flat" cmpd="sng">
              <a:solidFill>
                <a:srgbClr val="F9CAC8">
                  <a:alpha val="89411"/>
                </a:srgbClr>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57"/>
            <p:cNvSpPr txBox="1"/>
            <p:nvPr/>
          </p:nvSpPr>
          <p:spPr>
            <a:xfrm>
              <a:off x="8709969" y="1539285"/>
              <a:ext cx="700022" cy="95775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2700"/>
                <a:buFont typeface="Century Gothic"/>
                <a:buNone/>
              </a:pPr>
              <a:endParaRPr sz="2700" b="0" i="0" u="none" strike="noStrike" cap="none">
                <a:solidFill>
                  <a:schemeClr val="dk1"/>
                </a:solidFill>
                <a:latin typeface="Century Gothic"/>
                <a:ea typeface="Century Gothic"/>
                <a:cs typeface="Century Gothic"/>
                <a:sym typeface="Century Gothic"/>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8"/>
          <p:cNvSpPr txBox="1">
            <a:spLocks noGrp="1"/>
          </p:cNvSpPr>
          <p:nvPr>
            <p:ph type="title"/>
          </p:nvPr>
        </p:nvSpPr>
        <p:spPr>
          <a:xfrm>
            <a:off x="800100" y="384898"/>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1400"/>
              <a:buNone/>
            </a:pPr>
            <a:r>
              <a:rPr lang="en-GB" sz="2400" dirty="0"/>
              <a:t>Digital Advocacy Tactics</a:t>
            </a:r>
            <a:endParaRPr lang="en-US" sz="2400">
              <a:highlight>
                <a:srgbClr val="F8E71C"/>
              </a:highlight>
            </a:endParaRPr>
          </a:p>
        </p:txBody>
      </p:sp>
      <p:sp>
        <p:nvSpPr>
          <p:cNvPr id="347" name="Google Shape;347;p58"/>
          <p:cNvSpPr txBox="1">
            <a:spLocks noGrp="1"/>
          </p:cNvSpPr>
          <p:nvPr>
            <p:ph type="body" idx="1"/>
          </p:nvPr>
        </p:nvSpPr>
        <p:spPr>
          <a:xfrm>
            <a:off x="800100" y="1286211"/>
            <a:ext cx="7543800" cy="3684713"/>
          </a:xfrm>
          <a:prstGeom prst="rect">
            <a:avLst/>
          </a:prstGeom>
          <a:noFill/>
          <a:ln>
            <a:noFill/>
          </a:ln>
        </p:spPr>
        <p:txBody>
          <a:bodyPr spcFirstLastPara="1" wrap="square" lIns="68575" tIns="34275" rIns="68575" bIns="34275" anchor="t" anchorCtr="0">
            <a:normAutofit fontScale="85000" lnSpcReduction="20000"/>
          </a:bodyPr>
          <a:lstStyle/>
          <a:p>
            <a:pPr marL="457200" lvl="0" indent="-302895" algn="l" rtl="0">
              <a:lnSpc>
                <a:spcPct val="110000"/>
              </a:lnSpc>
              <a:spcBef>
                <a:spcPts val="700"/>
              </a:spcBef>
              <a:spcAft>
                <a:spcPts val="0"/>
              </a:spcAft>
              <a:buSzPct val="137592"/>
              <a:buChar char="●"/>
            </a:pPr>
            <a:r>
              <a:rPr lang="en-GB" sz="1400" dirty="0"/>
              <a:t>Consistent Content</a:t>
            </a:r>
            <a:endParaRPr lang="en-US" sz="1400" dirty="0"/>
          </a:p>
          <a:p>
            <a:pPr marL="457200" lvl="0" indent="-302895" algn="l" rtl="0">
              <a:lnSpc>
                <a:spcPct val="110000"/>
              </a:lnSpc>
              <a:spcBef>
                <a:spcPts val="700"/>
              </a:spcBef>
              <a:spcAft>
                <a:spcPts val="0"/>
              </a:spcAft>
              <a:buSzPct val="137592"/>
              <a:buChar char="●"/>
            </a:pPr>
            <a:r>
              <a:rPr lang="en-GB" sz="1400" dirty="0"/>
              <a:t>Preparation ahead of time</a:t>
            </a:r>
            <a:endParaRPr sz="1400" dirty="0"/>
          </a:p>
          <a:p>
            <a:pPr marL="457200" lvl="0" indent="-302895" algn="l" rtl="0">
              <a:lnSpc>
                <a:spcPct val="110000"/>
              </a:lnSpc>
              <a:spcBef>
                <a:spcPts val="700"/>
              </a:spcBef>
              <a:spcAft>
                <a:spcPts val="0"/>
              </a:spcAft>
              <a:buSzPct val="137592"/>
              <a:buChar char="●"/>
            </a:pPr>
            <a:r>
              <a:rPr lang="en-GB" sz="1400" dirty="0"/>
              <a:t>Sharing among members</a:t>
            </a:r>
            <a:endParaRPr sz="1400" dirty="0"/>
          </a:p>
          <a:p>
            <a:pPr marL="457200" lvl="0" indent="-302895" algn="l" rtl="0">
              <a:lnSpc>
                <a:spcPct val="110000"/>
              </a:lnSpc>
              <a:spcBef>
                <a:spcPts val="700"/>
              </a:spcBef>
              <a:spcAft>
                <a:spcPts val="0"/>
              </a:spcAft>
              <a:buSzPct val="137592"/>
              <a:buChar char="●"/>
            </a:pPr>
            <a:r>
              <a:rPr lang="en-GB" sz="1400" dirty="0"/>
              <a:t>Documenting in-person advocacy sessions</a:t>
            </a:r>
            <a:endParaRPr sz="1400" dirty="0"/>
          </a:p>
          <a:p>
            <a:pPr marL="457200" lvl="0" indent="-302895" algn="l" rtl="0">
              <a:lnSpc>
                <a:spcPct val="110000"/>
              </a:lnSpc>
              <a:spcBef>
                <a:spcPts val="700"/>
              </a:spcBef>
              <a:spcAft>
                <a:spcPts val="0"/>
              </a:spcAft>
              <a:buSzPct val="137592"/>
              <a:buChar char="●"/>
            </a:pPr>
            <a:r>
              <a:rPr lang="en-GB" sz="1400" dirty="0"/>
              <a:t>Learning from the campaigns</a:t>
            </a:r>
            <a:endParaRPr sz="1400" dirty="0"/>
          </a:p>
          <a:p>
            <a:pPr marL="457200" lvl="0" indent="-302895" algn="l" rtl="0">
              <a:lnSpc>
                <a:spcPct val="110000"/>
              </a:lnSpc>
              <a:spcBef>
                <a:spcPts val="700"/>
              </a:spcBef>
              <a:spcAft>
                <a:spcPts val="0"/>
              </a:spcAft>
              <a:buSzPct val="137592"/>
              <a:buChar char="●"/>
            </a:pPr>
            <a:r>
              <a:rPr lang="en-GB" sz="1400" dirty="0"/>
              <a:t>Joining existing advocacy efforts (local, national, international)</a:t>
            </a:r>
            <a:endParaRPr sz="1400" dirty="0"/>
          </a:p>
          <a:p>
            <a:pPr indent="-302895">
              <a:buSzPct val="137592"/>
            </a:pPr>
            <a:r>
              <a:rPr lang="en-GB" sz="1400" dirty="0"/>
              <a:t>Using hashtags, having a theme, </a:t>
            </a:r>
            <a:endParaRPr lang="en-GB" sz="1400"/>
          </a:p>
          <a:p>
            <a:pPr marL="457200" lvl="0" indent="-302895" algn="l" rtl="0">
              <a:lnSpc>
                <a:spcPct val="110000"/>
              </a:lnSpc>
              <a:spcBef>
                <a:spcPts val="700"/>
              </a:spcBef>
              <a:spcAft>
                <a:spcPts val="0"/>
              </a:spcAft>
              <a:buSzPct val="137592"/>
              <a:buChar char="●"/>
            </a:pPr>
            <a:r>
              <a:rPr lang="en-GB" sz="1400" dirty="0"/>
              <a:t>Images, photos, animation, videos</a:t>
            </a:r>
            <a:endParaRPr sz="1400" dirty="0"/>
          </a:p>
          <a:p>
            <a:pPr marL="457200" lvl="0" indent="-302895" algn="l" rtl="0">
              <a:lnSpc>
                <a:spcPct val="110000"/>
              </a:lnSpc>
              <a:spcBef>
                <a:spcPts val="700"/>
              </a:spcBef>
              <a:spcAft>
                <a:spcPts val="0"/>
              </a:spcAft>
              <a:buSzPct val="137592"/>
              <a:buChar char="●"/>
            </a:pPr>
            <a:r>
              <a:rPr lang="en-GB" sz="1400" dirty="0"/>
              <a:t>Sharing results, updates on activities</a:t>
            </a:r>
            <a:endParaRPr sz="1400" dirty="0"/>
          </a:p>
          <a:p>
            <a:pPr marL="457200" lvl="0" indent="-302895" algn="l" rtl="0">
              <a:lnSpc>
                <a:spcPct val="110000"/>
              </a:lnSpc>
              <a:spcBef>
                <a:spcPts val="700"/>
              </a:spcBef>
              <a:spcAft>
                <a:spcPts val="0"/>
              </a:spcAft>
              <a:buSzPct val="137592"/>
              <a:buChar char="●"/>
            </a:pPr>
            <a:r>
              <a:rPr lang="en-GB" sz="1400" dirty="0"/>
              <a:t>Contextualized, relatable content</a:t>
            </a:r>
            <a:endParaRPr sz="1400" dirty="0"/>
          </a:p>
          <a:p>
            <a:pPr indent="-302895">
              <a:buSzPct val="137591"/>
            </a:pPr>
            <a:r>
              <a:rPr lang="en-GB" sz="1400" dirty="0"/>
              <a:t>Have a call to action -- an ASK</a:t>
            </a:r>
            <a:endParaRPr sz="1400" dirty="0"/>
          </a:p>
          <a:p>
            <a:pPr marL="457200" lvl="0" indent="-297180" algn="l" rtl="0">
              <a:lnSpc>
                <a:spcPct val="110000"/>
              </a:lnSpc>
              <a:spcBef>
                <a:spcPts val="700"/>
              </a:spcBef>
              <a:spcAft>
                <a:spcPts val="0"/>
              </a:spcAft>
              <a:buSzPct val="127272"/>
              <a:buChar char="●"/>
            </a:pPr>
            <a:r>
              <a:rPr lang="en-GB" sz="1400" dirty="0"/>
              <a:t>Working as a coalition to align on messaging</a:t>
            </a:r>
            <a:endParaRPr sz="1400" dirty="0"/>
          </a:p>
          <a:p>
            <a:pPr indent="-297180">
              <a:buSzPct val="127272"/>
            </a:pPr>
            <a:r>
              <a:rPr lang="en-GB" sz="1400" dirty="0"/>
              <a:t>Being ready with quick responses: e.g., when decisions are being made, to have prepared responses for multiple outcomes. </a:t>
            </a:r>
            <a:endParaRPr/>
          </a:p>
          <a:p>
            <a:pPr marL="457200" lvl="0" indent="-228600" algn="l" rtl="0">
              <a:lnSpc>
                <a:spcPct val="110000"/>
              </a:lnSpc>
              <a:spcBef>
                <a:spcPts val="700"/>
              </a:spcBef>
              <a:spcAft>
                <a:spcPts val="0"/>
              </a:spcAft>
              <a:buSzPct val="137592"/>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59" descr="Questions"/>
          <p:cNvPicPr preferRelativeResize="0"/>
          <p:nvPr/>
        </p:nvPicPr>
        <p:blipFill rotWithShape="1">
          <a:blip r:embed="rId3">
            <a:alphaModFix amt="90000"/>
          </a:blip>
          <a:srcRect l="258" r="267"/>
          <a:stretch/>
        </p:blipFill>
        <p:spPr>
          <a:xfrm>
            <a:off x="5520950" y="1070675"/>
            <a:ext cx="2967600" cy="2983200"/>
          </a:xfrm>
          <a:prstGeom prst="ellipse">
            <a:avLst/>
          </a:prstGeom>
          <a:noFill/>
          <a:ln>
            <a:noFill/>
          </a:ln>
        </p:spPr>
      </p:pic>
      <p:sp>
        <p:nvSpPr>
          <p:cNvPr id="353" name="Google Shape;353;p59"/>
          <p:cNvSpPr txBox="1">
            <a:spLocks noGrp="1"/>
          </p:cNvSpPr>
          <p:nvPr>
            <p:ph type="title"/>
          </p:nvPr>
        </p:nvSpPr>
        <p:spPr>
          <a:xfrm>
            <a:off x="339575" y="851900"/>
            <a:ext cx="4756200" cy="34206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SzPts val="3600"/>
              <a:buNone/>
            </a:pPr>
            <a:r>
              <a:rPr lang="en-GB"/>
              <a:t>Identify the issue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60"/>
          <p:cNvSpPr txBox="1">
            <a:spLocks noGrp="1"/>
          </p:cNvSpPr>
          <p:nvPr>
            <p:ph type="title"/>
          </p:nvPr>
        </p:nvSpPr>
        <p:spPr>
          <a:xfrm>
            <a:off x="2490825" y="816000"/>
            <a:ext cx="5856000" cy="15225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SzPts val="3600"/>
              <a:buNone/>
            </a:pPr>
            <a:r>
              <a:rPr lang="en-GB">
                <a:solidFill>
                  <a:schemeClr val="dk2"/>
                </a:solidFill>
              </a:rPr>
              <a:t>GROUP WORK</a:t>
            </a:r>
            <a:endParaRPr>
              <a:solidFill>
                <a:schemeClr val="dk2"/>
              </a:solidFill>
            </a:endParaRPr>
          </a:p>
        </p:txBody>
      </p:sp>
      <p:sp>
        <p:nvSpPr>
          <p:cNvPr id="359" name="Google Shape;359;p60"/>
          <p:cNvSpPr txBox="1">
            <a:spLocks noGrp="1"/>
          </p:cNvSpPr>
          <p:nvPr>
            <p:ph type="body" idx="1"/>
          </p:nvPr>
        </p:nvSpPr>
        <p:spPr>
          <a:xfrm>
            <a:off x="2490825" y="2477400"/>
            <a:ext cx="5856000" cy="19074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1600"/>
              </a:spcAft>
              <a:buSzPts val="1600"/>
              <a:buNone/>
            </a:pPr>
            <a:r>
              <a:rPr lang="en-GB" sz="2500"/>
              <a:t>What are the issues that YOU would like to tackle digitally in relation to access to safe abortion?</a:t>
            </a:r>
            <a:endParaRPr sz="25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1"/>
          <p:cNvSpPr txBox="1">
            <a:spLocks noGrp="1"/>
          </p:cNvSpPr>
          <p:nvPr>
            <p:ph type="title"/>
          </p:nvPr>
        </p:nvSpPr>
        <p:spPr>
          <a:xfrm>
            <a:off x="1128750" y="394200"/>
            <a:ext cx="6886500" cy="1412100"/>
          </a:xfrm>
          <a:prstGeom prst="rect">
            <a:avLst/>
          </a:prstGeom>
          <a:noFill/>
          <a:ln>
            <a:noFill/>
          </a:ln>
        </p:spPr>
        <p:txBody>
          <a:bodyPr spcFirstLastPara="1" wrap="square" lIns="68575" tIns="34275" rIns="68575" bIns="34275" anchor="b" anchorCtr="0">
            <a:normAutofit/>
          </a:bodyPr>
          <a:lstStyle/>
          <a:p>
            <a:pPr marL="0" lvl="0" indent="0" algn="ctr" rtl="0">
              <a:lnSpc>
                <a:spcPct val="100000"/>
              </a:lnSpc>
              <a:spcBef>
                <a:spcPts val="0"/>
              </a:spcBef>
              <a:spcAft>
                <a:spcPts val="0"/>
              </a:spcAft>
              <a:buSzPts val="3600"/>
              <a:buNone/>
            </a:pPr>
            <a:r>
              <a:rPr lang="en-GB"/>
              <a:t>Identify the decision maker</a:t>
            </a:r>
            <a:endParaRPr/>
          </a:p>
        </p:txBody>
      </p:sp>
      <p:sp>
        <p:nvSpPr>
          <p:cNvPr id="365" name="Google Shape;365;p61"/>
          <p:cNvSpPr txBox="1">
            <a:spLocks noGrp="1"/>
          </p:cNvSpPr>
          <p:nvPr>
            <p:ph type="body" idx="1"/>
          </p:nvPr>
        </p:nvSpPr>
        <p:spPr>
          <a:xfrm>
            <a:off x="1128750" y="2225463"/>
            <a:ext cx="6886500" cy="2197200"/>
          </a:xfrm>
          <a:prstGeom prst="rect">
            <a:avLst/>
          </a:prstGeom>
          <a:noFill/>
          <a:ln>
            <a:noFill/>
          </a:ln>
        </p:spPr>
        <p:txBody>
          <a:bodyPr spcFirstLastPara="1" wrap="square" lIns="68575" tIns="34275" rIns="68575" bIns="34275" anchor="t" anchorCtr="0">
            <a:normAutofit/>
          </a:bodyPr>
          <a:lstStyle/>
          <a:p>
            <a:pPr marL="139700" lvl="0" indent="0" algn="ctr" rtl="0">
              <a:lnSpc>
                <a:spcPct val="115000"/>
              </a:lnSpc>
              <a:spcBef>
                <a:spcPts val="0"/>
              </a:spcBef>
              <a:spcAft>
                <a:spcPts val="0"/>
              </a:spcAft>
              <a:buSzPts val="1600"/>
              <a:buNone/>
            </a:pPr>
            <a:r>
              <a:rPr lang="en-GB"/>
              <a:t>Who has the power to help ensure that your issue is addressed?</a:t>
            </a:r>
            <a:endParaRPr/>
          </a:p>
          <a:p>
            <a:pPr marL="139700" lvl="0" indent="-25400" algn="ctr" rtl="0">
              <a:lnSpc>
                <a:spcPct val="115000"/>
              </a:lnSpc>
              <a:spcBef>
                <a:spcPts val="1600"/>
              </a:spcBef>
              <a:spcAft>
                <a:spcPts val="1600"/>
              </a:spcAft>
              <a:buSzPts val="1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2"/>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Clr>
                <a:schemeClr val="lt1"/>
              </a:buClr>
              <a:buSzPct val="111111"/>
              <a:buFont typeface="Playfair Display"/>
              <a:buNone/>
            </a:pPr>
            <a:r>
              <a:rPr lang="en-GB">
                <a:solidFill>
                  <a:schemeClr val="dk2"/>
                </a:solidFill>
              </a:rPr>
              <a:t>Introductions</a:t>
            </a:r>
            <a:br>
              <a:rPr lang="en-GB"/>
            </a:br>
            <a:r>
              <a:rPr lang="en-GB">
                <a:solidFill>
                  <a:schemeClr val="dk2"/>
                </a:solidFill>
              </a:rPr>
              <a:t>Name:</a:t>
            </a:r>
            <a:br>
              <a:rPr lang="en-GB">
                <a:solidFill>
                  <a:schemeClr val="dk2"/>
                </a:solidFill>
              </a:rPr>
            </a:br>
            <a:r>
              <a:rPr lang="en-GB">
                <a:solidFill>
                  <a:schemeClr val="dk2"/>
                </a:solidFill>
              </a:rPr>
              <a:t>Organization:</a:t>
            </a:r>
            <a:br>
              <a:rPr lang="en-GB">
                <a:solidFill>
                  <a:schemeClr val="dk2"/>
                </a:solidFill>
              </a:rPr>
            </a:br>
            <a:r>
              <a:rPr lang="en-GB">
                <a:solidFill>
                  <a:schemeClr val="dk2"/>
                </a:solidFill>
              </a:rPr>
              <a:t>Favorite cold day meal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2"/>
          <p:cNvSpPr txBox="1">
            <a:spLocks noGrp="1"/>
          </p:cNvSpPr>
          <p:nvPr>
            <p:ph type="title"/>
          </p:nvPr>
        </p:nvSpPr>
        <p:spPr>
          <a:xfrm>
            <a:off x="1128750" y="394200"/>
            <a:ext cx="6886500" cy="1412100"/>
          </a:xfrm>
          <a:prstGeom prst="rect">
            <a:avLst/>
          </a:prstGeom>
          <a:noFill/>
          <a:ln>
            <a:noFill/>
          </a:ln>
        </p:spPr>
        <p:txBody>
          <a:bodyPr spcFirstLastPara="1" wrap="square" lIns="68575" tIns="34275" rIns="68575" bIns="34275" anchor="b" anchorCtr="0">
            <a:normAutofit/>
          </a:bodyPr>
          <a:lstStyle/>
          <a:p>
            <a:pPr marL="0" lvl="0" indent="0" algn="ctr" rtl="0">
              <a:lnSpc>
                <a:spcPct val="100000"/>
              </a:lnSpc>
              <a:spcBef>
                <a:spcPts val="0"/>
              </a:spcBef>
              <a:spcAft>
                <a:spcPts val="0"/>
              </a:spcAft>
              <a:buClr>
                <a:schemeClr val="dk1"/>
              </a:buClr>
              <a:buSzPts val="3600"/>
              <a:buNone/>
            </a:pPr>
            <a:r>
              <a:rPr lang="en-GB"/>
              <a:t>Issues</a:t>
            </a:r>
            <a:endParaRPr/>
          </a:p>
        </p:txBody>
      </p:sp>
      <p:sp>
        <p:nvSpPr>
          <p:cNvPr id="371" name="Google Shape;371;p62"/>
          <p:cNvSpPr txBox="1">
            <a:spLocks noGrp="1"/>
          </p:cNvSpPr>
          <p:nvPr>
            <p:ph type="body" idx="1"/>
          </p:nvPr>
        </p:nvSpPr>
        <p:spPr>
          <a:xfrm>
            <a:off x="1128750" y="2225463"/>
            <a:ext cx="6886500" cy="2197200"/>
          </a:xfrm>
          <a:prstGeom prst="rect">
            <a:avLst/>
          </a:prstGeom>
          <a:noFill/>
          <a:ln>
            <a:noFill/>
          </a:ln>
        </p:spPr>
        <p:txBody>
          <a:bodyPr spcFirstLastPara="1" wrap="square" lIns="68575" tIns="34275" rIns="68575" bIns="34275" anchor="t" anchorCtr="0">
            <a:normAutofit/>
          </a:bodyPr>
          <a:lstStyle/>
          <a:p>
            <a:pPr marL="457200" lvl="0" indent="-391160" algn="ctr" rtl="0">
              <a:lnSpc>
                <a:spcPct val="115000"/>
              </a:lnSpc>
              <a:spcBef>
                <a:spcPts val="0"/>
              </a:spcBef>
              <a:spcAft>
                <a:spcPts val="0"/>
              </a:spcAft>
              <a:buClr>
                <a:schemeClr val="dk2"/>
              </a:buClr>
              <a:buSzPts val="2560"/>
              <a:buChar char="●"/>
            </a:pPr>
            <a:endParaRPr/>
          </a:p>
          <a:p>
            <a:pPr marL="457200" lvl="0" indent="-391160" algn="ctr" rtl="0">
              <a:lnSpc>
                <a:spcPct val="115000"/>
              </a:lnSpc>
              <a:spcBef>
                <a:spcPts val="0"/>
              </a:spcBef>
              <a:spcAft>
                <a:spcPts val="0"/>
              </a:spcAft>
              <a:buClr>
                <a:schemeClr val="dk2"/>
              </a:buClr>
              <a:buSzPts val="2560"/>
              <a:buChar char="●"/>
            </a:pPr>
            <a:endParaRPr/>
          </a:p>
          <a:p>
            <a:pPr marL="457200" lvl="0" indent="-228600" algn="ctr" rtl="0">
              <a:lnSpc>
                <a:spcPct val="115000"/>
              </a:lnSpc>
              <a:spcBef>
                <a:spcPts val="0"/>
              </a:spcBef>
              <a:spcAft>
                <a:spcPts val="0"/>
              </a:spcAft>
              <a:buClr>
                <a:schemeClr val="dk2"/>
              </a:buClr>
              <a:buSzPts val="256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3"/>
          <p:cNvSpPr txBox="1">
            <a:spLocks noGrp="1"/>
          </p:cNvSpPr>
          <p:nvPr>
            <p:ph type="title"/>
          </p:nvPr>
        </p:nvSpPr>
        <p:spPr>
          <a:xfrm>
            <a:off x="328650" y="554850"/>
            <a:ext cx="5291400" cy="3240000"/>
          </a:xfrm>
          <a:prstGeom prst="rect">
            <a:avLst/>
          </a:prstGeom>
          <a:noFill/>
          <a:ln>
            <a:noFill/>
          </a:ln>
        </p:spPr>
        <p:txBody>
          <a:bodyPr spcFirstLastPara="1" wrap="square" lIns="68575" tIns="34275" rIns="68575" bIns="34275" anchor="t" anchorCtr="0">
            <a:normAutofit/>
          </a:bodyPr>
          <a:lstStyle/>
          <a:p>
            <a:r>
              <a:rPr lang="en-GB" dirty="0">
                <a:solidFill>
                  <a:schemeClr val="dk2"/>
                </a:solidFill>
              </a:rPr>
              <a:t>Follow up:</a:t>
            </a:r>
            <a:br>
              <a:rPr lang="en-GB" dirty="0">
                <a:highlight>
                  <a:srgbClr val="F8E71C"/>
                </a:highlight>
              </a:rPr>
            </a:br>
            <a:r>
              <a:rPr lang="en-GB" dirty="0"/>
              <a:t>Which socia</a:t>
            </a:r>
            <a:r>
              <a:rPr lang="en-GB" sz="3600" b="0" i="0" u="none" strike="noStrike" dirty="0"/>
              <a:t>l media platforms </a:t>
            </a:r>
            <a:r>
              <a:rPr lang="en-GB" dirty="0"/>
              <a:t>are the decision-makers </a:t>
            </a:r>
            <a:r>
              <a:rPr lang="en-GB" sz="3600" b="0" i="0" u="none" strike="noStrike" dirty="0"/>
              <a:t>active on?</a:t>
            </a:r>
            <a:br>
              <a:rPr lang="en-GB" sz="3600" dirty="0">
                <a:highlight>
                  <a:srgbClr val="F8E71C"/>
                </a:highlight>
              </a:rPr>
            </a:br>
            <a:endParaRPr>
              <a:solidFill>
                <a:schemeClr val="dk2"/>
              </a:solidFill>
            </a:endParaRPr>
          </a:p>
        </p:txBody>
      </p:sp>
      <p:sp>
        <p:nvSpPr>
          <p:cNvPr id="377" name="Google Shape;377;p63"/>
          <p:cNvSpPr txBox="1">
            <a:spLocks noGrp="1"/>
          </p:cNvSpPr>
          <p:nvPr>
            <p:ph type="body" idx="1"/>
          </p:nvPr>
        </p:nvSpPr>
        <p:spPr>
          <a:xfrm>
            <a:off x="6627939" y="639600"/>
            <a:ext cx="2109300" cy="3155100"/>
          </a:xfrm>
          <a:prstGeom prst="rect">
            <a:avLst/>
          </a:prstGeom>
          <a:noFill/>
          <a:ln>
            <a:noFill/>
          </a:ln>
        </p:spPr>
        <p:txBody>
          <a:bodyPr spcFirstLastPara="1" wrap="square" lIns="68575" tIns="34275" rIns="68575" bIns="34275" anchor="t" anchorCtr="0">
            <a:normAutofit/>
          </a:bodyPr>
          <a:lstStyle/>
          <a:p>
            <a:pPr marL="0" marR="0" lvl="0" indent="0" algn="l" rtl="0">
              <a:lnSpc>
                <a:spcPct val="115000"/>
              </a:lnSpc>
              <a:spcBef>
                <a:spcPts val="0"/>
              </a:spcBef>
              <a:spcAft>
                <a:spcPts val="0"/>
              </a:spcAft>
              <a:buSzPts val="1600"/>
              <a:buNone/>
            </a:pPr>
            <a:r>
              <a:rPr lang="en-GB" sz="2600" b="0" i="0" u="none" strike="noStrike"/>
              <a:t>Identifying Platforms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4"/>
          <p:cNvSpPr txBox="1">
            <a:spLocks noGrp="1"/>
          </p:cNvSpPr>
          <p:nvPr>
            <p:ph type="title"/>
          </p:nvPr>
        </p:nvSpPr>
        <p:spPr>
          <a:xfrm>
            <a:off x="298650" y="592250"/>
            <a:ext cx="5648700" cy="12312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SzPts val="3000"/>
              <a:buNone/>
            </a:pPr>
            <a:r>
              <a:rPr lang="en-GB">
                <a:solidFill>
                  <a:schemeClr val="dk1"/>
                </a:solidFill>
                <a:highlight>
                  <a:schemeClr val="dk2"/>
                </a:highlight>
              </a:rPr>
              <a:t>Decision Makers</a:t>
            </a:r>
            <a:endParaRPr>
              <a:solidFill>
                <a:schemeClr val="dk1"/>
              </a:solidFill>
              <a:highlight>
                <a:schemeClr val="dk2"/>
              </a:highlight>
            </a:endParaRPr>
          </a:p>
        </p:txBody>
      </p:sp>
      <p:sp>
        <p:nvSpPr>
          <p:cNvPr id="383" name="Google Shape;383;p64"/>
          <p:cNvSpPr txBox="1">
            <a:spLocks noGrp="1"/>
          </p:cNvSpPr>
          <p:nvPr>
            <p:ph type="body" idx="1"/>
          </p:nvPr>
        </p:nvSpPr>
        <p:spPr>
          <a:xfrm>
            <a:off x="298650" y="2109425"/>
            <a:ext cx="2668200" cy="1231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600"/>
              </a:spcAft>
              <a:buSzPts val="1200"/>
              <a:buNone/>
            </a:pPr>
            <a:r>
              <a:rPr lang="en-GB"/>
              <a:t>We want to identify the appropriate person who has authority to decide.</a:t>
            </a:r>
            <a:endParaRPr/>
          </a:p>
        </p:txBody>
      </p:sp>
      <p:sp>
        <p:nvSpPr>
          <p:cNvPr id="384" name="Google Shape;384;p64"/>
          <p:cNvSpPr txBox="1">
            <a:spLocks noGrp="1"/>
          </p:cNvSpPr>
          <p:nvPr>
            <p:ph type="body" idx="2"/>
          </p:nvPr>
        </p:nvSpPr>
        <p:spPr>
          <a:xfrm>
            <a:off x="298650" y="3506333"/>
            <a:ext cx="2668200" cy="1231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600"/>
              </a:spcAft>
              <a:buSzPts val="1200"/>
              <a:buNone/>
            </a:pPr>
            <a:r>
              <a:rPr lang="en-GB"/>
              <a:t>He/she may not be at the highest level.</a:t>
            </a:r>
            <a:endParaRPr/>
          </a:p>
        </p:txBody>
      </p:sp>
      <p:sp>
        <p:nvSpPr>
          <p:cNvPr id="385" name="Google Shape;385;p64"/>
          <p:cNvSpPr txBox="1">
            <a:spLocks noGrp="1"/>
          </p:cNvSpPr>
          <p:nvPr>
            <p:ph type="body" idx="3"/>
          </p:nvPr>
        </p:nvSpPr>
        <p:spPr>
          <a:xfrm>
            <a:off x="3251550" y="2110050"/>
            <a:ext cx="2668200" cy="1231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600"/>
              </a:spcAft>
              <a:buSzPts val="1200"/>
              <a:buNone/>
            </a:pPr>
            <a:r>
              <a:rPr lang="en-GB"/>
              <a:t>You may need to persuade more than one person or the leadership of a governing body.</a:t>
            </a:r>
            <a:endParaRPr/>
          </a:p>
        </p:txBody>
      </p:sp>
      <p:sp>
        <p:nvSpPr>
          <p:cNvPr id="386" name="Google Shape;386;p64"/>
          <p:cNvSpPr txBox="1">
            <a:spLocks noGrp="1"/>
          </p:cNvSpPr>
          <p:nvPr>
            <p:ph type="body" idx="4"/>
          </p:nvPr>
        </p:nvSpPr>
        <p:spPr>
          <a:xfrm>
            <a:off x="3251550" y="3506325"/>
            <a:ext cx="2668200" cy="12312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1600"/>
              </a:spcAft>
              <a:buSzPct val="108108"/>
              <a:buNone/>
            </a:pPr>
            <a:r>
              <a:rPr lang="en-GB" dirty="0"/>
              <a:t>Don’t hesitate to take a break to find out more about the decision-making process or take note of what else you need to know about a decision-maker or the process.</a:t>
            </a:r>
            <a:endParaRPr dirty="0"/>
          </a:p>
        </p:txBody>
      </p:sp>
      <p:sp>
        <p:nvSpPr>
          <p:cNvPr id="387" name="Google Shape;387;p64"/>
          <p:cNvSpPr txBox="1">
            <a:spLocks noGrp="1"/>
          </p:cNvSpPr>
          <p:nvPr>
            <p:ph type="body" idx="5"/>
          </p:nvPr>
        </p:nvSpPr>
        <p:spPr>
          <a:xfrm>
            <a:off x="6167925" y="2109425"/>
            <a:ext cx="2668200" cy="1231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600"/>
              </a:spcAft>
              <a:buSzPts val="1200"/>
              <a:buNone/>
            </a:pPr>
            <a:r>
              <a:rPr lang="en-GB"/>
              <a:t>Don’t assume there is only one decision maker.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5"/>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rgbClr val="262626"/>
              </a:buClr>
              <a:buSzPct val="69444"/>
              <a:buFont typeface="Century Gothic"/>
              <a:buNone/>
            </a:pPr>
            <a:r>
              <a:rPr lang="en-GB" sz="4800">
                <a:highlight>
                  <a:schemeClr val="lt1"/>
                </a:highlight>
              </a:rPr>
              <a:t>Social Media: Useful or Harmful</a:t>
            </a:r>
            <a:br>
              <a:rPr lang="en-GB" sz="4800">
                <a:highlight>
                  <a:schemeClr val="lt1"/>
                </a:highlight>
              </a:rPr>
            </a:br>
            <a:r>
              <a:rPr lang="en-GB" sz="4800">
                <a:solidFill>
                  <a:schemeClr val="dk1"/>
                </a:solidFill>
                <a:highlight>
                  <a:schemeClr val="lt1"/>
                </a:highlight>
              </a:rPr>
              <a:t>Debate</a:t>
            </a:r>
            <a:endParaRPr sz="4800">
              <a:solidFill>
                <a:schemeClr val="dk1"/>
              </a:solidFill>
              <a:highlight>
                <a:schemeClr val="lt1"/>
              </a:highlight>
            </a:endParaRPr>
          </a:p>
        </p:txBody>
      </p:sp>
      <p:pic>
        <p:nvPicPr>
          <p:cNvPr id="393" name="Google Shape;393;p65" descr="Graphical user interface, text, application&#10;&#10;Description automatically generated"/>
          <p:cNvPicPr preferRelativeResize="0">
            <a:picLocks noGrp="1"/>
          </p:cNvPicPr>
          <p:nvPr>
            <p:ph type="body" idx="1"/>
          </p:nvPr>
        </p:nvPicPr>
        <p:blipFill rotWithShape="1">
          <a:blip r:embed="rId3">
            <a:alphaModFix/>
          </a:blip>
          <a:srcRect/>
          <a:stretch/>
        </p:blipFill>
        <p:spPr>
          <a:xfrm>
            <a:off x="2278856" y="2257127"/>
            <a:ext cx="3540442" cy="18442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6"/>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6800"/>
              <a:buFont typeface="Playfair Display"/>
              <a:buNone/>
            </a:pPr>
            <a:r>
              <a:rPr lang="en-GB"/>
              <a:t>Activity</a:t>
            </a:r>
            <a:endParaRPr/>
          </a:p>
        </p:txBody>
      </p:sp>
      <p:sp>
        <p:nvSpPr>
          <p:cNvPr id="399" name="Google Shape;399;p66"/>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normAutofit/>
          </a:bodyPr>
          <a:lstStyle/>
          <a:p>
            <a:pPr marL="457200" lvl="0" indent="-342900" algn="l" rtl="0">
              <a:lnSpc>
                <a:spcPct val="90000"/>
              </a:lnSpc>
              <a:spcBef>
                <a:spcPts val="0"/>
              </a:spcBef>
              <a:spcAft>
                <a:spcPts val="600"/>
              </a:spcAft>
              <a:buSzPts val="2400"/>
              <a:buNone/>
            </a:pPr>
            <a:r>
              <a:rPr lang="en-GB" sz="2200"/>
              <a:t>Google your name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7"/>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Font typeface="Playfair Display"/>
              <a:buNone/>
            </a:pPr>
            <a:r>
              <a:rPr lang="en-GB"/>
              <a:t>Day 2</a:t>
            </a:r>
            <a:br>
              <a:rPr lang="en-GB"/>
            </a:br>
            <a:r>
              <a:rPr lang="en-GB"/>
              <a:t>Recap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8"/>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200" b="1" dirty="0"/>
              <a:t>Use of Social Media</a:t>
            </a:r>
            <a:endParaRPr lang="en-US" sz="3200" b="1" dirty="0">
              <a:highlight>
                <a:srgbClr val="F8E71C"/>
              </a:highlight>
            </a:endParaRPr>
          </a:p>
        </p:txBody>
      </p:sp>
      <p:sp>
        <p:nvSpPr>
          <p:cNvPr id="410" name="Google Shape;410;p68"/>
          <p:cNvSpPr txBox="1">
            <a:spLocks noGrp="1"/>
          </p:cNvSpPr>
          <p:nvPr>
            <p:ph type="body" idx="1"/>
          </p:nvPr>
        </p:nvSpPr>
        <p:spPr>
          <a:xfrm>
            <a:off x="800100" y="1577340"/>
            <a:ext cx="7543800" cy="2887218"/>
          </a:xfrm>
          <a:prstGeom prst="rect">
            <a:avLst/>
          </a:prstGeom>
          <a:noFill/>
          <a:ln>
            <a:noFill/>
          </a:ln>
        </p:spPr>
        <p:txBody>
          <a:bodyPr spcFirstLastPara="1" wrap="square" lIns="68575" tIns="34275" rIns="68575" bIns="34275" anchor="t" anchorCtr="0">
            <a:noAutofit/>
          </a:bodyPr>
          <a:lstStyle/>
          <a:p>
            <a:pPr marL="139700" lvl="0" indent="-133350" algn="l" rtl="0">
              <a:lnSpc>
                <a:spcPct val="110000"/>
              </a:lnSpc>
              <a:spcAft>
                <a:spcPts val="0"/>
              </a:spcAft>
              <a:buSzPts val="1100"/>
              <a:buChar char="●"/>
            </a:pPr>
            <a:r>
              <a:rPr lang="en-GB" sz="1200" dirty="0"/>
              <a:t>Helps reach thousands if not millions of people at a time</a:t>
            </a:r>
            <a:endParaRPr lang="en-US" sz="1200" dirty="0"/>
          </a:p>
          <a:p>
            <a:pPr marL="139700" lvl="0" indent="-133350" algn="l" rtl="0">
              <a:lnSpc>
                <a:spcPct val="110000"/>
              </a:lnSpc>
              <a:spcBef>
                <a:spcPts val="700"/>
              </a:spcBef>
              <a:spcAft>
                <a:spcPts val="0"/>
              </a:spcAft>
              <a:buSzPts val="1100"/>
              <a:buChar char="●"/>
            </a:pPr>
            <a:r>
              <a:rPr lang="en-GB" sz="1200" dirty="0"/>
              <a:t>Free flow of information</a:t>
            </a:r>
            <a:endParaRPr sz="1200" dirty="0"/>
          </a:p>
          <a:p>
            <a:pPr marL="139700" lvl="0" indent="-133350" algn="l" rtl="0">
              <a:lnSpc>
                <a:spcPct val="110000"/>
              </a:lnSpc>
              <a:spcBef>
                <a:spcPts val="700"/>
              </a:spcBef>
              <a:spcAft>
                <a:spcPts val="0"/>
              </a:spcAft>
              <a:buSzPts val="1100"/>
              <a:buChar char="●"/>
            </a:pPr>
            <a:r>
              <a:rPr lang="en-GB" sz="1200" dirty="0"/>
              <a:t>A lot of time is spent on it</a:t>
            </a:r>
            <a:endParaRPr sz="1200" dirty="0"/>
          </a:p>
          <a:p>
            <a:pPr marL="139700" lvl="0" indent="-133350" algn="l" rtl="0">
              <a:lnSpc>
                <a:spcPct val="110000"/>
              </a:lnSpc>
              <a:spcBef>
                <a:spcPts val="700"/>
              </a:spcBef>
              <a:spcAft>
                <a:spcPts val="0"/>
              </a:spcAft>
              <a:buSzPts val="1100"/>
              <a:buChar char="●"/>
            </a:pPr>
            <a:r>
              <a:rPr lang="en-GB" sz="1200" dirty="0"/>
              <a:t>It is convenient</a:t>
            </a:r>
            <a:endParaRPr sz="1200" dirty="0"/>
          </a:p>
          <a:p>
            <a:pPr marL="139700" lvl="0" indent="-133350" algn="l" rtl="0">
              <a:lnSpc>
                <a:spcPct val="110000"/>
              </a:lnSpc>
              <a:spcBef>
                <a:spcPts val="700"/>
              </a:spcBef>
              <a:spcAft>
                <a:spcPts val="0"/>
              </a:spcAft>
              <a:buSzPts val="1100"/>
              <a:buChar char="●"/>
            </a:pPr>
            <a:r>
              <a:rPr lang="en-GB" sz="1200" dirty="0"/>
              <a:t>Builds relationships</a:t>
            </a:r>
            <a:endParaRPr sz="1200" dirty="0"/>
          </a:p>
          <a:p>
            <a:pPr marL="139700" lvl="0" indent="-133350" algn="l" rtl="0">
              <a:lnSpc>
                <a:spcPct val="110000"/>
              </a:lnSpc>
              <a:spcBef>
                <a:spcPts val="700"/>
              </a:spcBef>
              <a:spcAft>
                <a:spcPts val="0"/>
              </a:spcAft>
              <a:buSzPts val="1100"/>
              <a:buChar char="●"/>
            </a:pPr>
            <a:r>
              <a:rPr lang="en-GB" sz="1200" dirty="0"/>
              <a:t>Increases visibility</a:t>
            </a:r>
            <a:endParaRPr sz="1200" dirty="0"/>
          </a:p>
          <a:p>
            <a:pPr marL="139700" lvl="0" indent="-133350" algn="l" rtl="0">
              <a:lnSpc>
                <a:spcPct val="110000"/>
              </a:lnSpc>
              <a:spcBef>
                <a:spcPts val="700"/>
              </a:spcBef>
              <a:spcAft>
                <a:spcPts val="0"/>
              </a:spcAft>
              <a:buSzPts val="1100"/>
              <a:buChar char="●"/>
            </a:pPr>
            <a:r>
              <a:rPr lang="en-GB" sz="1200" dirty="0"/>
              <a:t>Access to people or organizations that you wouldn’t have had in person</a:t>
            </a:r>
            <a:endParaRPr sz="1200" dirty="0"/>
          </a:p>
          <a:p>
            <a:pPr marL="139700" lvl="0" indent="-133350" algn="l" rtl="0">
              <a:lnSpc>
                <a:spcPct val="110000"/>
              </a:lnSpc>
              <a:spcBef>
                <a:spcPts val="700"/>
              </a:spcBef>
              <a:spcAft>
                <a:spcPts val="0"/>
              </a:spcAft>
              <a:buSzPts val="1100"/>
              <a:buChar char="●"/>
            </a:pPr>
            <a:endParaRPr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9"/>
          <p:cNvSpPr txBox="1">
            <a:spLocks noGrp="1"/>
          </p:cNvSpPr>
          <p:nvPr>
            <p:ph type="title"/>
          </p:nvPr>
        </p:nvSpPr>
        <p:spPr>
          <a:xfrm>
            <a:off x="1128750" y="394200"/>
            <a:ext cx="6886500" cy="1013129"/>
          </a:xfrm>
          <a:prstGeom prst="rect">
            <a:avLst/>
          </a:prstGeom>
          <a:noFill/>
          <a:ln>
            <a:noFill/>
          </a:ln>
        </p:spPr>
        <p:txBody>
          <a:bodyPr spcFirstLastPara="1" wrap="square" lIns="68575" tIns="34275" rIns="68575" bIns="34275" anchor="b" anchorCtr="0">
            <a:normAutofit/>
          </a:bodyPr>
          <a:lstStyle/>
          <a:p>
            <a:pPr marL="0" lvl="0" indent="0" algn="ctr" rtl="0">
              <a:lnSpc>
                <a:spcPct val="100000"/>
              </a:lnSpc>
              <a:spcBef>
                <a:spcPts val="0"/>
              </a:spcBef>
              <a:spcAft>
                <a:spcPts val="0"/>
              </a:spcAft>
              <a:buClr>
                <a:srgbClr val="C00000"/>
              </a:buClr>
              <a:buSzPts val="3000"/>
              <a:buFont typeface="Century Gothic"/>
              <a:buNone/>
            </a:pPr>
            <a:r>
              <a:rPr lang="en-GB" sz="4400" dirty="0"/>
              <a:t>Economic</a:t>
            </a:r>
            <a:r>
              <a:rPr lang="en-GB" sz="4400" b="1" dirty="0"/>
              <a:t> Aspects</a:t>
            </a:r>
            <a:endParaRPr lang="en-US" sz="4000" dirty="0">
              <a:highlight>
                <a:srgbClr val="F8E71C"/>
              </a:highlight>
            </a:endParaRPr>
          </a:p>
        </p:txBody>
      </p:sp>
      <p:sp>
        <p:nvSpPr>
          <p:cNvPr id="416" name="Google Shape;416;p69"/>
          <p:cNvSpPr txBox="1">
            <a:spLocks noGrp="1"/>
          </p:cNvSpPr>
          <p:nvPr>
            <p:ph type="body" idx="1"/>
          </p:nvPr>
        </p:nvSpPr>
        <p:spPr>
          <a:xfrm>
            <a:off x="1128750" y="1772577"/>
            <a:ext cx="6886500" cy="2650086"/>
          </a:xfrm>
          <a:prstGeom prst="rect">
            <a:avLst/>
          </a:prstGeom>
          <a:noFill/>
          <a:ln>
            <a:noFill/>
          </a:ln>
        </p:spPr>
        <p:txBody>
          <a:bodyPr spcFirstLastPara="1" wrap="square" lIns="68575" tIns="34275" rIns="68575" bIns="34275" anchor="t" anchorCtr="0">
            <a:normAutofit/>
          </a:bodyPr>
          <a:lstStyle/>
          <a:p>
            <a:pPr marL="0" indent="0">
              <a:lnSpc>
                <a:spcPct val="105000"/>
              </a:lnSpc>
              <a:buSzPts val="1100"/>
              <a:buNone/>
            </a:pPr>
            <a:r>
              <a:rPr lang="en-GB" dirty="0"/>
              <a:t>There are economic aspects to social media platforms.</a:t>
            </a:r>
          </a:p>
          <a:p>
            <a:pPr marL="139700" indent="-133350">
              <a:lnSpc>
                <a:spcPct val="105000"/>
              </a:lnSpc>
              <a:spcBef>
                <a:spcPts val="700"/>
              </a:spcBef>
              <a:buSzPts val="1100"/>
            </a:pPr>
            <a:r>
              <a:rPr lang="en-GB" dirty="0"/>
              <a:t>They can be platforms for the advertisement and promotion of services, products and businesses</a:t>
            </a:r>
            <a:endParaRPr dirty="0"/>
          </a:p>
          <a:p>
            <a:pPr marL="139700" indent="-133350">
              <a:lnSpc>
                <a:spcPct val="105000"/>
              </a:lnSpc>
              <a:spcBef>
                <a:spcPts val="700"/>
              </a:spcBef>
              <a:buSzPts val="1100"/>
            </a:pPr>
            <a:r>
              <a:rPr lang="en-GB" dirty="0"/>
              <a:t>Social Media “influencers” with a certain number of followers can get paid to feature content on their platforms</a:t>
            </a:r>
            <a:endParaRPr dirty="0"/>
          </a:p>
          <a:p>
            <a:pPr marL="139700" lvl="0" indent="-133350" algn="ctr" rtl="0">
              <a:lnSpc>
                <a:spcPct val="105000"/>
              </a:lnSpc>
              <a:spcBef>
                <a:spcPts val="700"/>
              </a:spcBef>
              <a:spcAft>
                <a:spcPts val="0"/>
              </a:spcAft>
              <a:buSzPts val="1100"/>
              <a:buChar char="●"/>
            </a:pPr>
            <a:r>
              <a:rPr lang="en-GB" dirty="0"/>
              <a:t>Personal promotion of individuals is also plausible</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0"/>
          <p:cNvSpPr txBox="1">
            <a:spLocks noGrp="1"/>
          </p:cNvSpPr>
          <p:nvPr>
            <p:ph type="title"/>
          </p:nvPr>
        </p:nvSpPr>
        <p:spPr>
          <a:xfrm>
            <a:off x="348300" y="428200"/>
            <a:ext cx="2351400" cy="4399800"/>
          </a:xfrm>
          <a:prstGeom prst="rect">
            <a:avLst/>
          </a:prstGeom>
          <a:noFill/>
          <a:ln>
            <a:noFill/>
          </a:ln>
        </p:spPr>
        <p:txBody>
          <a:bodyPr spcFirstLastPara="1" wrap="square" lIns="68575" tIns="34275" rIns="68575" bIns="34275" anchor="t" anchorCtr="0">
            <a:normAutofit/>
          </a:bodyPr>
          <a:lstStyle/>
          <a:p>
            <a:pPr>
              <a:buClr>
                <a:srgbClr val="262626"/>
              </a:buClr>
              <a:buSzPts val="3000"/>
            </a:pPr>
            <a:r>
              <a:rPr lang="en-GB" dirty="0">
                <a:highlight>
                  <a:srgbClr val="000000"/>
                </a:highlight>
              </a:rPr>
              <a:t>Why use social media for SRH information and advocacy?</a:t>
            </a:r>
            <a:endParaRPr dirty="0"/>
          </a:p>
        </p:txBody>
      </p:sp>
      <p:sp>
        <p:nvSpPr>
          <p:cNvPr id="422" name="Google Shape;422;p70"/>
          <p:cNvSpPr txBox="1">
            <a:spLocks noGrp="1"/>
          </p:cNvSpPr>
          <p:nvPr>
            <p:ph type="body" idx="1"/>
          </p:nvPr>
        </p:nvSpPr>
        <p:spPr>
          <a:xfrm>
            <a:off x="3539325" y="593900"/>
            <a:ext cx="5090400" cy="4011600"/>
          </a:xfrm>
          <a:prstGeom prst="rect">
            <a:avLst/>
          </a:prstGeom>
          <a:noFill/>
          <a:ln>
            <a:noFill/>
          </a:ln>
        </p:spPr>
        <p:txBody>
          <a:bodyPr spcFirstLastPara="1" wrap="square" lIns="68575" tIns="34275" rIns="68575" bIns="34275" anchor="t" anchorCtr="0">
            <a:normAutofit/>
          </a:bodyPr>
          <a:lstStyle/>
          <a:p>
            <a:pPr marL="139700" lvl="0" indent="-133350" algn="l" rtl="0">
              <a:lnSpc>
                <a:spcPct val="115000"/>
              </a:lnSpc>
              <a:spcBef>
                <a:spcPts val="0"/>
              </a:spcBef>
              <a:spcAft>
                <a:spcPts val="0"/>
              </a:spcAft>
              <a:buSzPts val="1100"/>
              <a:buChar char="●"/>
            </a:pPr>
            <a:r>
              <a:rPr lang="en-GB" dirty="0"/>
              <a:t>Free flow of information that people would be shy or afraid to talk about in-person</a:t>
            </a:r>
            <a:endParaRPr dirty="0"/>
          </a:p>
          <a:p>
            <a:pPr marL="139700" lvl="0" indent="-133350" algn="l" rtl="0">
              <a:lnSpc>
                <a:spcPct val="115000"/>
              </a:lnSpc>
              <a:spcBef>
                <a:spcPts val="700"/>
              </a:spcBef>
              <a:spcAft>
                <a:spcPts val="0"/>
              </a:spcAft>
              <a:buSzPts val="1100"/>
              <a:buChar char="●"/>
            </a:pPr>
            <a:r>
              <a:rPr lang="en-GB" dirty="0"/>
              <a:t>We can post credible and relevant information instead of the misinformation that is common for the subject</a:t>
            </a:r>
            <a:endParaRPr dirty="0"/>
          </a:p>
          <a:p>
            <a:pPr marL="139700" indent="-133350">
              <a:spcBef>
                <a:spcPts val="700"/>
              </a:spcBef>
              <a:buSzPts val="1100"/>
            </a:pPr>
            <a:r>
              <a:rPr lang="en-GB" dirty="0"/>
              <a:t>It can open up room for questions and answers between a professional and a curious adolescent (e.g., Twitter chat)</a:t>
            </a:r>
            <a:endParaRPr dirty="0"/>
          </a:p>
          <a:p>
            <a:pPr marL="139700" indent="-133350">
              <a:spcBef>
                <a:spcPts val="700"/>
              </a:spcBef>
              <a:buSzPts val="1100"/>
            </a:pPr>
            <a:r>
              <a:rPr lang="en-GB" dirty="0"/>
              <a:t>Takes information to where most people, especially the youth, are already spending much of their time (e.g., Facebook)</a:t>
            </a:r>
            <a:endParaRPr dirty="0"/>
          </a:p>
          <a:p>
            <a:pPr marL="139700" indent="-133350">
              <a:spcBef>
                <a:spcPts val="700"/>
              </a:spcBef>
              <a:buSzPts val="1100"/>
            </a:pPr>
            <a:r>
              <a:rPr lang="en-GB" dirty="0"/>
              <a:t>Creates demand for services (e.g., Facebook, Instagram)</a:t>
            </a:r>
            <a:endParaRPr dirty="0"/>
          </a:p>
          <a:p>
            <a:pPr marL="139700" lvl="0" indent="-133350" algn="l" rtl="0">
              <a:lnSpc>
                <a:spcPct val="115000"/>
              </a:lnSpc>
              <a:spcBef>
                <a:spcPts val="700"/>
              </a:spcBef>
              <a:spcAft>
                <a:spcPts val="0"/>
              </a:spcAft>
              <a:buSzPts val="1100"/>
              <a:buChar char="●"/>
            </a:pPr>
            <a:r>
              <a:rPr lang="en-GB" dirty="0"/>
              <a:t>Allows for us to share where Youth Friendly SRH Services would be readily available</a:t>
            </a:r>
            <a:endParaRPr dirty="0"/>
          </a:p>
          <a:p>
            <a:pPr marL="139700" lvl="0" indent="-63500" algn="l" rtl="0">
              <a:lnSpc>
                <a:spcPct val="115000"/>
              </a:lnSpc>
              <a:spcBef>
                <a:spcPts val="700"/>
              </a:spcBef>
              <a:spcAft>
                <a:spcPts val="0"/>
              </a:spcAft>
              <a:buSzPts val="11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1"/>
          <p:cNvSpPr txBox="1">
            <a:spLocks noGrp="1"/>
          </p:cNvSpPr>
          <p:nvPr>
            <p:ph type="title"/>
          </p:nvPr>
        </p:nvSpPr>
        <p:spPr>
          <a:xfrm>
            <a:off x="1128750" y="394200"/>
            <a:ext cx="6886500" cy="1412100"/>
          </a:xfrm>
          <a:prstGeom prst="rect">
            <a:avLst/>
          </a:prstGeom>
          <a:noFill/>
          <a:ln>
            <a:noFill/>
          </a:ln>
        </p:spPr>
        <p:txBody>
          <a:bodyPr spcFirstLastPara="1" wrap="square" lIns="68575" tIns="34275" rIns="68575" bIns="34275" anchor="b" anchorCtr="0">
            <a:normAutofit/>
          </a:bodyPr>
          <a:lstStyle/>
          <a:p>
            <a:pPr marL="0" lvl="0" indent="0" algn="ctr" rtl="0">
              <a:lnSpc>
                <a:spcPct val="100000"/>
              </a:lnSpc>
              <a:spcBef>
                <a:spcPts val="0"/>
              </a:spcBef>
              <a:spcAft>
                <a:spcPts val="0"/>
              </a:spcAft>
              <a:buClr>
                <a:srgbClr val="FF3399"/>
              </a:buClr>
              <a:buSzPts val="3000"/>
              <a:buFont typeface="Century Gothic"/>
              <a:buNone/>
            </a:pPr>
            <a:r>
              <a:rPr lang="en-GB" b="1"/>
              <a:t>Political Aspects</a:t>
            </a:r>
            <a:endParaRPr/>
          </a:p>
        </p:txBody>
      </p:sp>
      <p:sp>
        <p:nvSpPr>
          <p:cNvPr id="428" name="Google Shape;428;p71"/>
          <p:cNvSpPr txBox="1">
            <a:spLocks noGrp="1"/>
          </p:cNvSpPr>
          <p:nvPr>
            <p:ph type="body" idx="1"/>
          </p:nvPr>
        </p:nvSpPr>
        <p:spPr>
          <a:xfrm>
            <a:off x="1128750" y="2225463"/>
            <a:ext cx="6886500" cy="2197200"/>
          </a:xfrm>
          <a:prstGeom prst="rect">
            <a:avLst/>
          </a:prstGeom>
          <a:noFill/>
          <a:ln>
            <a:noFill/>
          </a:ln>
        </p:spPr>
        <p:txBody>
          <a:bodyPr spcFirstLastPara="1" wrap="square" lIns="68575" tIns="34275" rIns="68575" bIns="34275" anchor="t" anchorCtr="0">
            <a:normAutofit/>
          </a:bodyPr>
          <a:lstStyle/>
          <a:p>
            <a:pPr marL="139700" indent="-133350">
              <a:buSzPts val="1100"/>
            </a:pPr>
            <a:r>
              <a:rPr lang="en-GB" dirty="0"/>
              <a:t>Political leaders can use social media as a means of addressing their followers </a:t>
            </a:r>
            <a:endParaRPr dirty="0"/>
          </a:p>
          <a:p>
            <a:pPr marL="139700" lvl="0" indent="-133350" algn="ctr" rtl="0">
              <a:lnSpc>
                <a:spcPct val="115000"/>
              </a:lnSpc>
              <a:spcBef>
                <a:spcPts val="700"/>
              </a:spcBef>
              <a:spcAft>
                <a:spcPts val="0"/>
              </a:spcAft>
              <a:buSzPts val="1100"/>
              <a:buChar char="●"/>
            </a:pPr>
            <a:r>
              <a:rPr lang="en-GB" dirty="0"/>
              <a:t>Helps political parties to promote their goals and action plans</a:t>
            </a:r>
            <a:endParaRPr dirty="0"/>
          </a:p>
          <a:p>
            <a:pPr marL="139700" indent="-133350">
              <a:spcBef>
                <a:spcPts val="700"/>
              </a:spcBef>
              <a:buSzPts val="1100"/>
            </a:pPr>
            <a:r>
              <a:rPr lang="en-GB" dirty="0"/>
              <a:t>Live transmission of discussions plausible now, especially when attending debates in-person is difficult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3"/>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Font typeface="Playfair Display"/>
              <a:buNone/>
            </a:pPr>
            <a:r>
              <a:rPr lang="en-GB" sz="7200"/>
              <a:t>Expectations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72"/>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200"/>
              <a:t>Type of social media platforms</a:t>
            </a:r>
            <a:endParaRPr sz="3200"/>
          </a:p>
        </p:txBody>
      </p:sp>
      <p:grpSp>
        <p:nvGrpSpPr>
          <p:cNvPr id="434" name="Google Shape;434;p72"/>
          <p:cNvGrpSpPr/>
          <p:nvPr/>
        </p:nvGrpSpPr>
        <p:grpSpPr>
          <a:xfrm>
            <a:off x="1048499" y="1845501"/>
            <a:ext cx="7047000" cy="2350895"/>
            <a:chOff x="331199" y="357548"/>
            <a:chExt cx="9396000" cy="3134527"/>
          </a:xfrm>
        </p:grpSpPr>
        <p:sp>
          <p:nvSpPr>
            <p:cNvPr id="435" name="Google Shape;435;p72"/>
            <p:cNvSpPr/>
            <p:nvPr/>
          </p:nvSpPr>
          <p:spPr>
            <a:xfrm>
              <a:off x="1519199" y="357548"/>
              <a:ext cx="1944000" cy="1944000"/>
            </a:xfrm>
            <a:prstGeom prst="rect">
              <a:avLst/>
            </a:prstGeom>
            <a:blipFill rotWithShape="1">
              <a:blip r:embed="rId3">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72"/>
            <p:cNvSpPr/>
            <p:nvPr/>
          </p:nvSpPr>
          <p:spPr>
            <a:xfrm>
              <a:off x="331199" y="2772075"/>
              <a:ext cx="432000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72"/>
            <p:cNvSpPr txBox="1"/>
            <p:nvPr/>
          </p:nvSpPr>
          <p:spPr>
            <a:xfrm>
              <a:off x="331199" y="2772075"/>
              <a:ext cx="432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900"/>
                <a:buFont typeface="Century Gothic"/>
                <a:buNone/>
              </a:pPr>
              <a:r>
                <a:rPr lang="en-GB" sz="1900" b="0" i="0" u="none" strike="noStrike" cap="none">
                  <a:solidFill>
                    <a:schemeClr val="dk2"/>
                  </a:solidFill>
                  <a:latin typeface="Century Gothic"/>
                  <a:ea typeface="Century Gothic"/>
                  <a:cs typeface="Century Gothic"/>
                  <a:sym typeface="Century Gothic"/>
                </a:rPr>
                <a:t>Name some of the social media platforms you know</a:t>
              </a:r>
              <a:endParaRPr sz="1100" b="0" i="0" u="none" strike="noStrike" cap="none">
                <a:solidFill>
                  <a:schemeClr val="dk2"/>
                </a:solidFill>
                <a:latin typeface="Arial"/>
                <a:ea typeface="Arial"/>
                <a:cs typeface="Arial"/>
                <a:sym typeface="Arial"/>
              </a:endParaRPr>
            </a:p>
          </p:txBody>
        </p:sp>
        <p:sp>
          <p:nvSpPr>
            <p:cNvPr id="438" name="Google Shape;438;p72"/>
            <p:cNvSpPr/>
            <p:nvPr/>
          </p:nvSpPr>
          <p:spPr>
            <a:xfrm>
              <a:off x="6595199" y="357548"/>
              <a:ext cx="1944000" cy="1944000"/>
            </a:xfrm>
            <a:prstGeom prst="rect">
              <a:avLst/>
            </a:prstGeom>
            <a:blipFill rotWithShape="1">
              <a:blip r:embed="rId4">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72"/>
            <p:cNvSpPr/>
            <p:nvPr/>
          </p:nvSpPr>
          <p:spPr>
            <a:xfrm>
              <a:off x="5407199" y="2772075"/>
              <a:ext cx="4320000" cy="720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72"/>
            <p:cNvSpPr txBox="1"/>
            <p:nvPr/>
          </p:nvSpPr>
          <p:spPr>
            <a:xfrm>
              <a:off x="5407199" y="2772075"/>
              <a:ext cx="4320000" cy="7200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1900"/>
                <a:buFont typeface="Century Gothic"/>
                <a:buNone/>
              </a:pPr>
              <a:r>
                <a:rPr lang="en-GB" sz="1900" b="0" i="0" u="none" strike="noStrike" cap="none">
                  <a:solidFill>
                    <a:schemeClr val="dk2"/>
                  </a:solidFill>
                  <a:latin typeface="Century Gothic"/>
                  <a:ea typeface="Century Gothic"/>
                  <a:cs typeface="Century Gothic"/>
                  <a:sym typeface="Century Gothic"/>
                </a:rPr>
                <a:t>Name some of the social media platforms you use</a:t>
              </a:r>
              <a:endParaRPr sz="1100" b="0" i="0" u="none" strike="noStrike" cap="none">
                <a:solidFill>
                  <a:schemeClr val="dk2"/>
                </a:solidFill>
                <a:latin typeface="Arial"/>
                <a:ea typeface="Arial"/>
                <a:cs typeface="Arial"/>
                <a:sym typeface="Arial"/>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73"/>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600"/>
              <a:t>Most common platforms in Ethiopia</a:t>
            </a:r>
            <a:endParaRPr sz="3600"/>
          </a:p>
        </p:txBody>
      </p:sp>
      <p:sp>
        <p:nvSpPr>
          <p:cNvPr id="446" name="Google Shape;446;p73"/>
          <p:cNvSpPr txBox="1">
            <a:spLocks noGrp="1"/>
          </p:cNvSpPr>
          <p:nvPr>
            <p:ph type="body" idx="1"/>
          </p:nvPr>
        </p:nvSpPr>
        <p:spPr>
          <a:xfrm>
            <a:off x="800100" y="1577340"/>
            <a:ext cx="7543800" cy="2887218"/>
          </a:xfrm>
          <a:prstGeom prst="rect">
            <a:avLst/>
          </a:prstGeom>
          <a:noFill/>
          <a:ln>
            <a:noFill/>
          </a:ln>
        </p:spPr>
        <p:txBody>
          <a:bodyPr spcFirstLastPara="1" wrap="square" lIns="68575" tIns="34275" rIns="68575" bIns="34275" anchor="t" anchorCtr="0">
            <a:normAutofit/>
          </a:bodyPr>
          <a:lstStyle/>
          <a:p>
            <a:pPr marL="139700" lvl="0" indent="-63500" algn="l" rtl="0">
              <a:lnSpc>
                <a:spcPct val="110000"/>
              </a:lnSpc>
              <a:spcBef>
                <a:spcPts val="0"/>
              </a:spcBef>
              <a:spcAft>
                <a:spcPts val="0"/>
              </a:spcAft>
              <a:buSzPts val="1100"/>
              <a:buNone/>
            </a:pPr>
            <a:endParaRPr sz="1100"/>
          </a:p>
          <a:p>
            <a:pPr marL="139700" lvl="0" indent="-63500" algn="l" rtl="0">
              <a:lnSpc>
                <a:spcPct val="110000"/>
              </a:lnSpc>
              <a:spcBef>
                <a:spcPts val="700"/>
              </a:spcBef>
              <a:spcAft>
                <a:spcPts val="0"/>
              </a:spcAft>
              <a:buSzPts val="1100"/>
              <a:buNone/>
            </a:pPr>
            <a:endParaRPr sz="1100"/>
          </a:p>
          <a:p>
            <a:pPr marL="139700" lvl="0" indent="-63500" algn="l" rtl="0">
              <a:lnSpc>
                <a:spcPct val="110000"/>
              </a:lnSpc>
              <a:spcBef>
                <a:spcPts val="700"/>
              </a:spcBef>
              <a:spcAft>
                <a:spcPts val="0"/>
              </a:spcAft>
              <a:buSzPts val="1100"/>
              <a:buNone/>
            </a:pPr>
            <a:endParaRPr sz="1100"/>
          </a:p>
        </p:txBody>
      </p:sp>
      <p:pic>
        <p:nvPicPr>
          <p:cNvPr id="447" name="Google Shape;447;p73" descr="A picture containing text, first-aid kit, vector graphics, clipart&#10;&#10;Description automatically generated"/>
          <p:cNvPicPr preferRelativeResize="0"/>
          <p:nvPr/>
        </p:nvPicPr>
        <p:blipFill rotWithShape="1">
          <a:blip r:embed="rId3">
            <a:alphaModFix/>
          </a:blip>
          <a:srcRect/>
          <a:stretch/>
        </p:blipFill>
        <p:spPr>
          <a:xfrm>
            <a:off x="2983279" y="1771650"/>
            <a:ext cx="300038" cy="300038"/>
          </a:xfrm>
          <a:prstGeom prst="rect">
            <a:avLst/>
          </a:prstGeom>
          <a:noFill/>
          <a:ln>
            <a:noFill/>
          </a:ln>
        </p:spPr>
      </p:pic>
      <p:pic>
        <p:nvPicPr>
          <p:cNvPr id="448" name="Google Shape;448;p73" descr="Icon&#10;&#10;Description automatically generated"/>
          <p:cNvPicPr preferRelativeResize="0"/>
          <p:nvPr/>
        </p:nvPicPr>
        <p:blipFill rotWithShape="1">
          <a:blip r:embed="rId4">
            <a:alphaModFix/>
          </a:blip>
          <a:srcRect/>
          <a:stretch/>
        </p:blipFill>
        <p:spPr>
          <a:xfrm>
            <a:off x="2983279" y="2550942"/>
            <a:ext cx="300038" cy="300038"/>
          </a:xfrm>
          <a:prstGeom prst="rect">
            <a:avLst/>
          </a:prstGeom>
          <a:noFill/>
          <a:ln>
            <a:noFill/>
          </a:ln>
        </p:spPr>
      </p:pic>
      <p:pic>
        <p:nvPicPr>
          <p:cNvPr id="449" name="Google Shape;449;p73" descr="Logo&#10;&#10;Description automatically generated"/>
          <p:cNvPicPr preferRelativeResize="0"/>
          <p:nvPr/>
        </p:nvPicPr>
        <p:blipFill rotWithShape="1">
          <a:blip r:embed="rId5">
            <a:alphaModFix/>
          </a:blip>
          <a:srcRect/>
          <a:stretch/>
        </p:blipFill>
        <p:spPr>
          <a:xfrm>
            <a:off x="2179478" y="1771650"/>
            <a:ext cx="373261" cy="373261"/>
          </a:xfrm>
          <a:prstGeom prst="rect">
            <a:avLst/>
          </a:prstGeom>
          <a:noFill/>
          <a:ln>
            <a:noFill/>
          </a:ln>
        </p:spPr>
      </p:pic>
      <p:pic>
        <p:nvPicPr>
          <p:cNvPr id="450" name="Google Shape;450;p73"/>
          <p:cNvPicPr preferRelativeResize="0"/>
          <p:nvPr/>
        </p:nvPicPr>
        <p:blipFill rotWithShape="1">
          <a:blip r:embed="rId6">
            <a:alphaModFix/>
          </a:blip>
          <a:srcRect/>
          <a:stretch/>
        </p:blipFill>
        <p:spPr>
          <a:xfrm>
            <a:off x="2187086" y="2512262"/>
            <a:ext cx="365653" cy="365653"/>
          </a:xfrm>
          <a:prstGeom prst="rect">
            <a:avLst/>
          </a:prstGeom>
          <a:noFill/>
          <a:ln>
            <a:noFill/>
          </a:ln>
        </p:spPr>
      </p:pic>
      <p:pic>
        <p:nvPicPr>
          <p:cNvPr id="451" name="Google Shape;451;p73" descr="Icon&#10;&#10;Description automatically generated"/>
          <p:cNvPicPr preferRelativeResize="0"/>
          <p:nvPr/>
        </p:nvPicPr>
        <p:blipFill rotWithShape="1">
          <a:blip r:embed="rId7">
            <a:alphaModFix/>
          </a:blip>
          <a:srcRect/>
          <a:stretch/>
        </p:blipFill>
        <p:spPr>
          <a:xfrm>
            <a:off x="2202942" y="3245265"/>
            <a:ext cx="368808" cy="368808"/>
          </a:xfrm>
          <a:prstGeom prst="rect">
            <a:avLst/>
          </a:prstGeom>
          <a:noFill/>
          <a:ln>
            <a:noFill/>
          </a:ln>
        </p:spPr>
      </p:pic>
      <p:pic>
        <p:nvPicPr>
          <p:cNvPr id="452" name="Google Shape;452;p73" descr="Logo&#10;&#10;Description automatically generated"/>
          <p:cNvPicPr preferRelativeResize="0"/>
          <p:nvPr/>
        </p:nvPicPr>
        <p:blipFill rotWithShape="1">
          <a:blip r:embed="rId8">
            <a:alphaModFix/>
          </a:blip>
          <a:srcRect/>
          <a:stretch/>
        </p:blipFill>
        <p:spPr>
          <a:xfrm>
            <a:off x="2899449" y="3180215"/>
            <a:ext cx="467696" cy="467696"/>
          </a:xfrm>
          <a:prstGeom prst="rect">
            <a:avLst/>
          </a:prstGeom>
          <a:noFill/>
          <a:ln>
            <a:noFill/>
          </a:ln>
        </p:spPr>
      </p:pic>
      <p:pic>
        <p:nvPicPr>
          <p:cNvPr id="453" name="Google Shape;453;p73" descr="Logo, icon&#10;&#10;Description automatically generated"/>
          <p:cNvPicPr preferRelativeResize="0"/>
          <p:nvPr/>
        </p:nvPicPr>
        <p:blipFill rotWithShape="1">
          <a:blip r:embed="rId9">
            <a:alphaModFix/>
          </a:blip>
          <a:srcRect/>
          <a:stretch/>
        </p:blipFill>
        <p:spPr>
          <a:xfrm>
            <a:off x="3679298" y="1664975"/>
            <a:ext cx="421000" cy="421000"/>
          </a:xfrm>
          <a:prstGeom prst="rect">
            <a:avLst/>
          </a:prstGeom>
          <a:noFill/>
          <a:ln>
            <a:noFill/>
          </a:ln>
        </p:spPr>
      </p:pic>
      <p:pic>
        <p:nvPicPr>
          <p:cNvPr id="454" name="Google Shape;454;p73" descr="Free icon &quot;LinkedIn icon&quot;"/>
          <p:cNvPicPr preferRelativeResize="0"/>
          <p:nvPr/>
        </p:nvPicPr>
        <p:blipFill rotWithShape="1">
          <a:blip r:embed="rId10">
            <a:alphaModFix/>
          </a:blip>
          <a:srcRect/>
          <a:stretch/>
        </p:blipFill>
        <p:spPr>
          <a:xfrm>
            <a:off x="3787120" y="2550942"/>
            <a:ext cx="300038" cy="300038"/>
          </a:xfrm>
          <a:prstGeom prst="rect">
            <a:avLst/>
          </a:prstGeom>
          <a:noFill/>
          <a:ln>
            <a:noFill/>
          </a:ln>
        </p:spPr>
      </p:pic>
      <p:pic>
        <p:nvPicPr>
          <p:cNvPr id="455" name="Google Shape;455;p73" descr="Icon&#10;&#10;Description automatically generated"/>
          <p:cNvPicPr preferRelativeResize="0"/>
          <p:nvPr/>
        </p:nvPicPr>
        <p:blipFill rotWithShape="1">
          <a:blip r:embed="rId11">
            <a:alphaModFix/>
          </a:blip>
          <a:srcRect/>
          <a:stretch/>
        </p:blipFill>
        <p:spPr>
          <a:xfrm>
            <a:off x="3722826" y="3137440"/>
            <a:ext cx="467696" cy="46769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4"/>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p>
            <a:r>
              <a:rPr lang="en-GB" dirty="0"/>
              <a:t>Open the platforms </a:t>
            </a:r>
            <a:br>
              <a:rPr lang="en-GB" dirty="0"/>
            </a:br>
            <a:r>
              <a:rPr lang="en-GB" dirty="0"/>
              <a:t>as they come up</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5"/>
          <p:cNvSpPr txBox="1">
            <a:spLocks noGrp="1"/>
          </p:cNvSpPr>
          <p:nvPr>
            <p:ph type="title"/>
          </p:nvPr>
        </p:nvSpPr>
        <p:spPr>
          <a:xfrm>
            <a:off x="6343650" y="455544"/>
            <a:ext cx="2371472" cy="123444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ts val="2400"/>
              <a:buFont typeface="Century Gothic"/>
              <a:buNone/>
            </a:pPr>
            <a:r>
              <a:rPr lang="en-GB" sz="3200">
                <a:solidFill>
                  <a:schemeClr val="dk2"/>
                </a:solidFill>
                <a:highlight>
                  <a:srgbClr val="FFFF00"/>
                </a:highlight>
              </a:rPr>
              <a:t>Facebook</a:t>
            </a:r>
            <a:r>
              <a:rPr lang="en-GB" sz="1100"/>
              <a:t> </a:t>
            </a:r>
            <a:endParaRPr sz="1100"/>
          </a:p>
        </p:txBody>
      </p:sp>
      <p:sp>
        <p:nvSpPr>
          <p:cNvPr id="466" name="Google Shape;466;p75"/>
          <p:cNvSpPr txBox="1">
            <a:spLocks noGrp="1"/>
          </p:cNvSpPr>
          <p:nvPr>
            <p:ph type="body" idx="1"/>
          </p:nvPr>
        </p:nvSpPr>
        <p:spPr>
          <a:xfrm>
            <a:off x="514350" y="457200"/>
            <a:ext cx="5143500" cy="4000500"/>
          </a:xfrm>
          <a:prstGeom prst="rect">
            <a:avLst/>
          </a:prstGeom>
          <a:noFill/>
          <a:ln>
            <a:noFill/>
          </a:ln>
        </p:spPr>
        <p:txBody>
          <a:bodyPr spcFirstLastPara="1" wrap="square" lIns="68575" tIns="34275" rIns="68575" bIns="34275" anchor="t" anchorCtr="0">
            <a:normAutofit/>
          </a:bodyPr>
          <a:lstStyle/>
          <a:p>
            <a:pPr marL="139700" lvl="0" indent="-50800" algn="l" rtl="0">
              <a:lnSpc>
                <a:spcPct val="110000"/>
              </a:lnSpc>
              <a:spcBef>
                <a:spcPts val="700"/>
              </a:spcBef>
              <a:spcAft>
                <a:spcPts val="0"/>
              </a:spcAft>
              <a:buSzPts val="1400"/>
              <a:buNone/>
            </a:pPr>
            <a:endParaRPr sz="1100"/>
          </a:p>
          <a:p>
            <a:pPr marL="139700" lvl="0" indent="-50800" algn="l" rtl="0">
              <a:lnSpc>
                <a:spcPct val="110000"/>
              </a:lnSpc>
              <a:spcBef>
                <a:spcPts val="700"/>
              </a:spcBef>
              <a:spcAft>
                <a:spcPts val="0"/>
              </a:spcAft>
              <a:buSzPts val="1400"/>
              <a:buNone/>
            </a:pPr>
            <a:endParaRPr sz="1100"/>
          </a:p>
          <a:p>
            <a:pPr marL="139700" lvl="0" indent="-50800" algn="l" rtl="0">
              <a:lnSpc>
                <a:spcPct val="110000"/>
              </a:lnSpc>
              <a:spcBef>
                <a:spcPts val="700"/>
              </a:spcBef>
              <a:spcAft>
                <a:spcPts val="0"/>
              </a:spcAft>
              <a:buSzPts val="1400"/>
              <a:buNone/>
            </a:pPr>
            <a:endParaRPr sz="1100"/>
          </a:p>
          <a:p>
            <a:pPr marL="139700" lvl="0" indent="-50800" algn="l" rtl="0">
              <a:lnSpc>
                <a:spcPct val="110000"/>
              </a:lnSpc>
              <a:spcBef>
                <a:spcPts val="700"/>
              </a:spcBef>
              <a:spcAft>
                <a:spcPts val="0"/>
              </a:spcAft>
              <a:buSzPts val="1400"/>
              <a:buNone/>
            </a:pPr>
            <a:endParaRPr sz="1100"/>
          </a:p>
          <a:p>
            <a:pPr marL="139700" lvl="0" indent="-50800" algn="l" rtl="0">
              <a:lnSpc>
                <a:spcPct val="110000"/>
              </a:lnSpc>
              <a:spcBef>
                <a:spcPts val="700"/>
              </a:spcBef>
              <a:spcAft>
                <a:spcPts val="0"/>
              </a:spcAft>
              <a:buSzPts val="1400"/>
              <a:buNone/>
            </a:pPr>
            <a:endParaRPr sz="1100"/>
          </a:p>
        </p:txBody>
      </p:sp>
      <p:pic>
        <p:nvPicPr>
          <p:cNvPr id="467" name="Google Shape;467;p75" descr="A picture containing text, first-aid kit, vector graphics, clipart&#10;&#10;Description automatically generated"/>
          <p:cNvPicPr preferRelativeResize="0"/>
          <p:nvPr/>
        </p:nvPicPr>
        <p:blipFill rotWithShape="1">
          <a:blip r:embed="rId3">
            <a:alphaModFix/>
          </a:blip>
          <a:srcRect/>
          <a:stretch/>
        </p:blipFill>
        <p:spPr>
          <a:xfrm>
            <a:off x="6329109" y="1882869"/>
            <a:ext cx="2400553" cy="257651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6"/>
          <p:cNvSpPr txBox="1">
            <a:spLocks noGrp="1"/>
          </p:cNvSpPr>
          <p:nvPr>
            <p:ph type="title"/>
          </p:nvPr>
        </p:nvSpPr>
        <p:spPr>
          <a:xfrm>
            <a:off x="6343650" y="455544"/>
            <a:ext cx="2371472" cy="123444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ts val="2400"/>
              <a:buFont typeface="Century Gothic"/>
              <a:buNone/>
            </a:pPr>
            <a:r>
              <a:rPr lang="en-GB" sz="3200">
                <a:solidFill>
                  <a:schemeClr val="dk2"/>
                </a:solidFill>
                <a:highlight>
                  <a:srgbClr val="FFFF00"/>
                </a:highlight>
              </a:rPr>
              <a:t>Facebook</a:t>
            </a:r>
            <a:r>
              <a:rPr lang="en-GB" sz="1100"/>
              <a:t> </a:t>
            </a:r>
            <a:endParaRPr sz="1100"/>
          </a:p>
        </p:txBody>
      </p:sp>
      <p:sp>
        <p:nvSpPr>
          <p:cNvPr id="473" name="Google Shape;473;p76"/>
          <p:cNvSpPr txBox="1">
            <a:spLocks noGrp="1"/>
          </p:cNvSpPr>
          <p:nvPr>
            <p:ph type="body" idx="1"/>
          </p:nvPr>
        </p:nvSpPr>
        <p:spPr>
          <a:xfrm>
            <a:off x="514350" y="457200"/>
            <a:ext cx="5143500" cy="4000500"/>
          </a:xfrm>
          <a:prstGeom prst="rect">
            <a:avLst/>
          </a:prstGeom>
          <a:noFill/>
          <a:ln>
            <a:noFill/>
          </a:ln>
        </p:spPr>
        <p:txBody>
          <a:bodyPr spcFirstLastPara="1" wrap="square" lIns="68575" tIns="34275" rIns="68575" bIns="34275" anchor="t" anchorCtr="0">
            <a:normAutofit/>
          </a:bodyPr>
          <a:lstStyle/>
          <a:p>
            <a:pPr marL="139700" lvl="0" indent="-139700" algn="l" rtl="0">
              <a:lnSpc>
                <a:spcPct val="110000"/>
              </a:lnSpc>
              <a:spcBef>
                <a:spcPts val="0"/>
              </a:spcBef>
              <a:spcAft>
                <a:spcPts val="0"/>
              </a:spcAft>
              <a:buSzPts val="1400"/>
              <a:buChar char="●"/>
            </a:pPr>
            <a:r>
              <a:rPr lang="en-GB" dirty="0"/>
              <a:t>Friendships to catch up on</a:t>
            </a:r>
            <a:endParaRPr lang="en-US"/>
          </a:p>
          <a:p>
            <a:pPr marL="139700" lvl="0" indent="-139700" algn="l" rtl="0">
              <a:lnSpc>
                <a:spcPct val="110000"/>
              </a:lnSpc>
              <a:spcBef>
                <a:spcPts val="700"/>
              </a:spcBef>
              <a:spcAft>
                <a:spcPts val="0"/>
              </a:spcAft>
              <a:buSzPts val="1400"/>
              <a:buChar char="●"/>
            </a:pPr>
            <a:r>
              <a:rPr lang="en-GB" dirty="0"/>
              <a:t>Promotion of businesses</a:t>
            </a:r>
            <a:endParaRPr/>
          </a:p>
          <a:p>
            <a:pPr marL="139700" lvl="0" indent="-139700" algn="l" rtl="0">
              <a:lnSpc>
                <a:spcPct val="110000"/>
              </a:lnSpc>
              <a:spcBef>
                <a:spcPts val="700"/>
              </a:spcBef>
              <a:spcAft>
                <a:spcPts val="0"/>
              </a:spcAft>
              <a:buSzPts val="1400"/>
              <a:buChar char="●"/>
            </a:pPr>
            <a:r>
              <a:rPr lang="en-GB" dirty="0"/>
              <a:t>No word limit for descriptions</a:t>
            </a:r>
            <a:endParaRPr dirty="0"/>
          </a:p>
          <a:p>
            <a:pPr marL="139700" lvl="0" indent="-139700" algn="l" rtl="0">
              <a:lnSpc>
                <a:spcPct val="110000"/>
              </a:lnSpc>
              <a:spcBef>
                <a:spcPts val="700"/>
              </a:spcBef>
              <a:spcAft>
                <a:spcPts val="0"/>
              </a:spcAft>
              <a:buSzPts val="1400"/>
              <a:buChar char="●"/>
            </a:pPr>
            <a:r>
              <a:rPr lang="en-GB" dirty="0"/>
              <a:t>Supports images, stories, videos, gifs</a:t>
            </a:r>
            <a:endParaRPr dirty="0"/>
          </a:p>
          <a:p>
            <a:pPr marL="139700" lvl="0" indent="-139700" algn="l" rtl="0">
              <a:lnSpc>
                <a:spcPct val="110000"/>
              </a:lnSpc>
              <a:spcBef>
                <a:spcPts val="700"/>
              </a:spcBef>
              <a:spcAft>
                <a:spcPts val="0"/>
              </a:spcAft>
              <a:buSzPts val="1400"/>
              <a:buChar char="●"/>
            </a:pPr>
            <a:r>
              <a:rPr lang="en-GB" dirty="0"/>
              <a:t>Allows for paid promotion of posts</a:t>
            </a:r>
            <a:endParaRPr/>
          </a:p>
          <a:p>
            <a:pPr marL="139700" lvl="0" indent="-139700" algn="l" rtl="0">
              <a:lnSpc>
                <a:spcPct val="110000"/>
              </a:lnSpc>
              <a:spcBef>
                <a:spcPts val="700"/>
              </a:spcBef>
              <a:spcAft>
                <a:spcPts val="0"/>
              </a:spcAft>
              <a:buSzPts val="1400"/>
              <a:buChar char="●"/>
            </a:pPr>
            <a:r>
              <a:rPr lang="en-GB" dirty="0"/>
              <a:t>Scheduling of posts</a:t>
            </a:r>
            <a:endParaRPr/>
          </a:p>
          <a:p>
            <a:pPr marL="139700" lvl="0" indent="-139700" algn="l" rtl="0">
              <a:lnSpc>
                <a:spcPct val="110000"/>
              </a:lnSpc>
              <a:spcBef>
                <a:spcPts val="700"/>
              </a:spcBef>
              <a:spcAft>
                <a:spcPts val="0"/>
              </a:spcAft>
              <a:buSzPts val="1400"/>
              <a:buChar char="●"/>
            </a:pPr>
            <a:r>
              <a:rPr lang="en-GB" dirty="0"/>
              <a:t>Page, account, groups (open, closed or secret) and marketplace</a:t>
            </a:r>
            <a:endParaRPr/>
          </a:p>
          <a:p>
            <a:pPr marL="139700" lvl="0" indent="-139700" algn="l" rtl="0">
              <a:lnSpc>
                <a:spcPct val="110000"/>
              </a:lnSpc>
              <a:spcBef>
                <a:spcPts val="700"/>
              </a:spcBef>
              <a:spcAft>
                <a:spcPts val="0"/>
              </a:spcAft>
              <a:buSzPts val="1400"/>
              <a:buChar char="●"/>
            </a:pPr>
            <a:r>
              <a:rPr lang="en-GB" dirty="0"/>
              <a:t>Advocacy and Activism</a:t>
            </a:r>
            <a:endParaRPr dirty="0"/>
          </a:p>
          <a:p>
            <a:pPr marL="0" lvl="0" indent="0" algn="l" rtl="0">
              <a:lnSpc>
                <a:spcPct val="110000"/>
              </a:lnSpc>
              <a:spcBef>
                <a:spcPts val="700"/>
              </a:spcBef>
              <a:spcAft>
                <a:spcPts val="0"/>
              </a:spcAft>
              <a:buSzPts val="1400"/>
              <a:buNone/>
            </a:pPr>
            <a:endParaRPr sz="1100"/>
          </a:p>
          <a:p>
            <a:pPr marL="139700" lvl="0" indent="-50800" algn="l" rtl="0">
              <a:lnSpc>
                <a:spcPct val="110000"/>
              </a:lnSpc>
              <a:spcBef>
                <a:spcPts val="700"/>
              </a:spcBef>
              <a:spcAft>
                <a:spcPts val="0"/>
              </a:spcAft>
              <a:buSzPts val="1400"/>
              <a:buNone/>
            </a:pPr>
            <a:endParaRPr sz="1100"/>
          </a:p>
          <a:p>
            <a:pPr marL="139700" lvl="0" indent="-50800" algn="l" rtl="0">
              <a:lnSpc>
                <a:spcPct val="110000"/>
              </a:lnSpc>
              <a:spcBef>
                <a:spcPts val="700"/>
              </a:spcBef>
              <a:spcAft>
                <a:spcPts val="0"/>
              </a:spcAft>
              <a:buSzPts val="1400"/>
              <a:buNone/>
            </a:pPr>
            <a:endParaRPr sz="1100"/>
          </a:p>
          <a:p>
            <a:pPr marL="139700" lvl="0" indent="-50800" algn="l" rtl="0">
              <a:lnSpc>
                <a:spcPct val="110000"/>
              </a:lnSpc>
              <a:spcBef>
                <a:spcPts val="700"/>
              </a:spcBef>
              <a:spcAft>
                <a:spcPts val="0"/>
              </a:spcAft>
              <a:buSzPts val="1400"/>
              <a:buNone/>
            </a:pPr>
            <a:endParaRPr sz="1100"/>
          </a:p>
          <a:p>
            <a:pPr marL="139700" lvl="0" indent="-50800" algn="l" rtl="0">
              <a:lnSpc>
                <a:spcPct val="110000"/>
              </a:lnSpc>
              <a:spcBef>
                <a:spcPts val="700"/>
              </a:spcBef>
              <a:spcAft>
                <a:spcPts val="0"/>
              </a:spcAft>
              <a:buSzPts val="1400"/>
              <a:buNone/>
            </a:pPr>
            <a:endParaRPr sz="1100"/>
          </a:p>
          <a:p>
            <a:pPr marL="139700" lvl="0" indent="-50800" algn="l" rtl="0">
              <a:lnSpc>
                <a:spcPct val="110000"/>
              </a:lnSpc>
              <a:spcBef>
                <a:spcPts val="700"/>
              </a:spcBef>
              <a:spcAft>
                <a:spcPts val="0"/>
              </a:spcAft>
              <a:buSzPts val="1400"/>
              <a:buNone/>
            </a:pPr>
            <a:endParaRPr sz="1100"/>
          </a:p>
        </p:txBody>
      </p:sp>
      <p:pic>
        <p:nvPicPr>
          <p:cNvPr id="474" name="Google Shape;474;p76" descr="A picture containing text, first-aid kit, vector graphics, clipart&#10;&#10;Description automatically generated"/>
          <p:cNvPicPr preferRelativeResize="0"/>
          <p:nvPr/>
        </p:nvPicPr>
        <p:blipFill rotWithShape="1">
          <a:blip r:embed="rId3">
            <a:alphaModFix/>
          </a:blip>
          <a:srcRect/>
          <a:stretch/>
        </p:blipFill>
        <p:spPr>
          <a:xfrm>
            <a:off x="6329109" y="1882869"/>
            <a:ext cx="2400553" cy="25765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
      <p:transition spd="slow">
        <p:fade thruBlk="1"/>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7"/>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200" b="1"/>
              <a:t>Telegram</a:t>
            </a:r>
            <a:endParaRPr sz="3200" b="1"/>
          </a:p>
        </p:txBody>
      </p:sp>
      <p:pic>
        <p:nvPicPr>
          <p:cNvPr id="480" name="Google Shape;480;p77" descr="Icon&#10;&#10;Description automatically generated"/>
          <p:cNvPicPr preferRelativeResize="0"/>
          <p:nvPr/>
        </p:nvPicPr>
        <p:blipFill rotWithShape="1">
          <a:blip r:embed="rId3">
            <a:alphaModFix/>
          </a:blip>
          <a:srcRect/>
          <a:stretch/>
        </p:blipFill>
        <p:spPr>
          <a:xfrm>
            <a:off x="1143000" y="1577340"/>
            <a:ext cx="2811780" cy="28117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8"/>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200" b="1"/>
              <a:t>Telegram</a:t>
            </a:r>
            <a:endParaRPr sz="3200" b="1"/>
          </a:p>
        </p:txBody>
      </p:sp>
      <p:pic>
        <p:nvPicPr>
          <p:cNvPr id="487" name="Google Shape;487;p78" descr="Icon&#10;&#10;Description automatically generated"/>
          <p:cNvPicPr preferRelativeResize="0"/>
          <p:nvPr/>
        </p:nvPicPr>
        <p:blipFill rotWithShape="1">
          <a:blip r:embed="rId3">
            <a:alphaModFix/>
          </a:blip>
          <a:srcRect/>
          <a:stretch/>
        </p:blipFill>
        <p:spPr>
          <a:xfrm>
            <a:off x="1143000" y="1577340"/>
            <a:ext cx="2811780" cy="2811780"/>
          </a:xfrm>
          <a:prstGeom prst="rect">
            <a:avLst/>
          </a:prstGeom>
          <a:noFill/>
          <a:ln>
            <a:noFill/>
          </a:ln>
        </p:spPr>
      </p:pic>
      <p:sp>
        <p:nvSpPr>
          <p:cNvPr id="488" name="Google Shape;488;p78"/>
          <p:cNvSpPr txBox="1">
            <a:spLocks noGrp="1"/>
          </p:cNvSpPr>
          <p:nvPr>
            <p:ph type="body" idx="2"/>
          </p:nvPr>
        </p:nvSpPr>
        <p:spPr>
          <a:xfrm>
            <a:off x="4846320" y="1577340"/>
            <a:ext cx="3497580" cy="2811780"/>
          </a:xfrm>
          <a:prstGeom prst="rect">
            <a:avLst/>
          </a:prstGeom>
          <a:noFill/>
          <a:ln>
            <a:noFill/>
          </a:ln>
        </p:spPr>
        <p:txBody>
          <a:bodyPr spcFirstLastPara="1" wrap="square" lIns="68575" tIns="34275" rIns="68575" bIns="34275" anchor="t" anchorCtr="0">
            <a:normAutofit lnSpcReduction="10000"/>
          </a:bodyPr>
          <a:lstStyle/>
          <a:p>
            <a:pPr marL="139700" lvl="0" indent="-139700" algn="l" rtl="0">
              <a:lnSpc>
                <a:spcPct val="110000"/>
              </a:lnSpc>
              <a:spcBef>
                <a:spcPts val="0"/>
              </a:spcBef>
              <a:spcAft>
                <a:spcPts val="0"/>
              </a:spcAft>
              <a:buSzPts val="1300"/>
              <a:buChar char="●"/>
            </a:pPr>
            <a:r>
              <a:rPr lang="en-GB" sz="1300"/>
              <a:t>Chat App</a:t>
            </a:r>
            <a:endParaRPr sz="1100"/>
          </a:p>
          <a:p>
            <a:pPr marL="139700" lvl="0" indent="-139700" algn="l" rtl="0">
              <a:lnSpc>
                <a:spcPct val="110000"/>
              </a:lnSpc>
              <a:spcBef>
                <a:spcPts val="700"/>
              </a:spcBef>
              <a:spcAft>
                <a:spcPts val="0"/>
              </a:spcAft>
              <a:buSzPts val="1300"/>
              <a:buChar char="●"/>
            </a:pPr>
            <a:r>
              <a:rPr lang="en-GB" sz="1300"/>
              <a:t>Supports images, videos, files, gifs, stickers, voice chat</a:t>
            </a:r>
            <a:endParaRPr sz="1100"/>
          </a:p>
          <a:p>
            <a:pPr marL="139700" lvl="0" indent="-139700" algn="l" rtl="0">
              <a:lnSpc>
                <a:spcPct val="110000"/>
              </a:lnSpc>
              <a:spcBef>
                <a:spcPts val="700"/>
              </a:spcBef>
              <a:spcAft>
                <a:spcPts val="0"/>
              </a:spcAft>
              <a:buSzPts val="1300"/>
              <a:buChar char="●"/>
            </a:pPr>
            <a:r>
              <a:rPr lang="en-GB" sz="1300"/>
              <a:t>Scheduled texts and voice message</a:t>
            </a:r>
            <a:endParaRPr sz="1100"/>
          </a:p>
          <a:p>
            <a:pPr marL="139700" lvl="0" indent="-139700" algn="l" rtl="0">
              <a:lnSpc>
                <a:spcPct val="110000"/>
              </a:lnSpc>
              <a:spcBef>
                <a:spcPts val="700"/>
              </a:spcBef>
              <a:spcAft>
                <a:spcPts val="0"/>
              </a:spcAft>
              <a:buSzPts val="1300"/>
              <a:buChar char="●"/>
            </a:pPr>
            <a:r>
              <a:rPr lang="en-GB" sz="1300"/>
              <a:t>Groups &gt;100,000 people</a:t>
            </a:r>
            <a:endParaRPr sz="1100"/>
          </a:p>
          <a:p>
            <a:pPr marL="139700" lvl="0" indent="-139700" algn="l" rtl="0">
              <a:lnSpc>
                <a:spcPct val="110000"/>
              </a:lnSpc>
              <a:spcBef>
                <a:spcPts val="700"/>
              </a:spcBef>
              <a:spcAft>
                <a:spcPts val="0"/>
              </a:spcAft>
              <a:buSzPts val="1300"/>
              <a:buChar char="●"/>
            </a:pPr>
            <a:r>
              <a:rPr lang="en-GB" sz="1300"/>
              <a:t>Existing bots or create customized ones</a:t>
            </a:r>
            <a:endParaRPr sz="1100"/>
          </a:p>
          <a:p>
            <a:pPr marL="139700" lvl="0" indent="-139700" algn="l" rtl="0">
              <a:lnSpc>
                <a:spcPct val="110000"/>
              </a:lnSpc>
              <a:spcBef>
                <a:spcPts val="700"/>
              </a:spcBef>
              <a:spcAft>
                <a:spcPts val="0"/>
              </a:spcAft>
              <a:buSzPts val="1300"/>
              <a:buChar char="●"/>
            </a:pPr>
            <a:r>
              <a:rPr lang="en-GB" sz="1300"/>
              <a:t>Channels</a:t>
            </a:r>
            <a:endParaRPr sz="1100"/>
          </a:p>
          <a:p>
            <a:pPr marL="139700" lvl="0" indent="-139700" algn="l" rtl="0">
              <a:lnSpc>
                <a:spcPct val="110000"/>
              </a:lnSpc>
              <a:spcBef>
                <a:spcPts val="700"/>
              </a:spcBef>
              <a:spcAft>
                <a:spcPts val="0"/>
              </a:spcAft>
              <a:buSzPts val="1300"/>
              <a:buChar char="●"/>
            </a:pPr>
            <a:r>
              <a:rPr lang="en-GB" sz="1300"/>
              <a:t>News, updates, business promotion, emotional venting and more</a:t>
            </a:r>
            <a:endParaRPr sz="1100"/>
          </a:p>
          <a:p>
            <a:pPr marL="0" lvl="0" indent="0" algn="l" rtl="0">
              <a:lnSpc>
                <a:spcPct val="110000"/>
              </a:lnSpc>
              <a:spcBef>
                <a:spcPts val="700"/>
              </a:spcBef>
              <a:spcAft>
                <a:spcPts val="0"/>
              </a:spcAft>
              <a:buSzPts val="1300"/>
              <a:buNone/>
            </a:pPr>
            <a:r>
              <a:rPr lang="en-GB" sz="1300"/>
              <a:t> </a:t>
            </a:r>
            <a:endParaRPr sz="1100"/>
          </a:p>
        </p:txBody>
      </p:sp>
    </p:spTree>
  </p:cSld>
  <p:clrMapOvr>
    <a:masterClrMapping/>
  </p:clrMapOvr>
  <p:transition spd="med">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9"/>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r>
              <a:rPr lang="en-GB" sz="2400" dirty="0"/>
              <a:t>Telegram Channels and Groups</a:t>
            </a:r>
            <a:endParaRPr lang="en-US" sz="2400" dirty="0">
              <a:highlight>
                <a:srgbClr val="F8E71C"/>
              </a:highlight>
            </a:endParaRPr>
          </a:p>
        </p:txBody>
      </p:sp>
      <p:sp>
        <p:nvSpPr>
          <p:cNvPr id="494" name="Google Shape;494;p79"/>
          <p:cNvSpPr txBox="1">
            <a:spLocks noGrp="1"/>
          </p:cNvSpPr>
          <p:nvPr>
            <p:ph type="body" idx="1"/>
          </p:nvPr>
        </p:nvSpPr>
        <p:spPr>
          <a:xfrm>
            <a:off x="800100" y="1577340"/>
            <a:ext cx="3497580" cy="2811780"/>
          </a:xfrm>
          <a:prstGeom prst="rect">
            <a:avLst/>
          </a:prstGeom>
          <a:noFill/>
          <a:ln>
            <a:noFill/>
          </a:ln>
        </p:spPr>
        <p:txBody>
          <a:bodyPr spcFirstLastPara="1" wrap="square" lIns="68575" tIns="34275" rIns="68575" bIns="34275" anchor="t" anchorCtr="0">
            <a:normAutofit/>
          </a:bodyPr>
          <a:lstStyle/>
          <a:p>
            <a:pPr marL="139700" lvl="0" indent="0" algn="l" rtl="0">
              <a:lnSpc>
                <a:spcPct val="110000"/>
              </a:lnSpc>
              <a:spcBef>
                <a:spcPts val="700"/>
              </a:spcBef>
              <a:spcAft>
                <a:spcPts val="0"/>
              </a:spcAft>
              <a:buSzPts val="1400"/>
              <a:buNone/>
            </a:pPr>
            <a:r>
              <a:rPr lang="en-GB" u="sng" dirty="0"/>
              <a:t>Channels</a:t>
            </a:r>
            <a:endParaRPr lang="en-US" u="sng" dirty="0"/>
          </a:p>
          <a:p>
            <a:pPr marL="457200" lvl="0" indent="-317500" algn="l" rtl="0">
              <a:lnSpc>
                <a:spcPct val="110000"/>
              </a:lnSpc>
              <a:spcBef>
                <a:spcPts val="700"/>
              </a:spcBef>
              <a:spcAft>
                <a:spcPts val="0"/>
              </a:spcAft>
              <a:buSzPts val="1400"/>
              <a:buChar char="●"/>
            </a:pPr>
            <a:r>
              <a:rPr lang="en-GB" dirty="0"/>
              <a:t>No subscriber limit</a:t>
            </a:r>
            <a:endParaRPr dirty="0"/>
          </a:p>
          <a:p>
            <a:pPr marL="457200" lvl="0" indent="-317500" algn="l" rtl="0">
              <a:lnSpc>
                <a:spcPct val="110000"/>
              </a:lnSpc>
              <a:spcBef>
                <a:spcPts val="700"/>
              </a:spcBef>
              <a:spcAft>
                <a:spcPts val="0"/>
              </a:spcAft>
              <a:buSzPts val="1400"/>
              <a:buChar char="●"/>
            </a:pPr>
            <a:r>
              <a:rPr lang="en-GB" dirty="0"/>
              <a:t>Free to use</a:t>
            </a:r>
            <a:endParaRPr dirty="0"/>
          </a:p>
          <a:p>
            <a:pPr marL="457200" lvl="0" indent="-317500" algn="l" rtl="0">
              <a:lnSpc>
                <a:spcPct val="110000"/>
              </a:lnSpc>
              <a:spcBef>
                <a:spcPts val="700"/>
              </a:spcBef>
              <a:spcAft>
                <a:spcPts val="0"/>
              </a:spcAft>
              <a:buSzPts val="1400"/>
              <a:buChar char="●"/>
            </a:pPr>
            <a:r>
              <a:rPr lang="en-GB" dirty="0"/>
              <a:t>Hidden Subscriber list</a:t>
            </a:r>
            <a:endParaRPr dirty="0"/>
          </a:p>
          <a:p>
            <a:pPr marL="457200" lvl="0" indent="-317500" algn="l" rtl="0">
              <a:lnSpc>
                <a:spcPct val="110000"/>
              </a:lnSpc>
              <a:spcBef>
                <a:spcPts val="700"/>
              </a:spcBef>
              <a:spcAft>
                <a:spcPts val="0"/>
              </a:spcAft>
              <a:buSzPts val="1400"/>
              <a:buChar char="●"/>
            </a:pPr>
            <a:r>
              <a:rPr lang="en-GB" dirty="0"/>
              <a:t>Used to broadcast</a:t>
            </a:r>
            <a:endParaRPr dirty="0"/>
          </a:p>
          <a:p>
            <a:pPr marL="457200" lvl="0" indent="-228600" algn="l" rtl="0">
              <a:lnSpc>
                <a:spcPct val="110000"/>
              </a:lnSpc>
              <a:spcBef>
                <a:spcPts val="700"/>
              </a:spcBef>
              <a:spcAft>
                <a:spcPts val="0"/>
              </a:spcAft>
              <a:buSzPts val="1400"/>
              <a:buNone/>
            </a:pPr>
            <a:endParaRPr/>
          </a:p>
        </p:txBody>
      </p:sp>
      <p:sp>
        <p:nvSpPr>
          <p:cNvPr id="495" name="Google Shape;495;p79"/>
          <p:cNvSpPr txBox="1">
            <a:spLocks noGrp="1"/>
          </p:cNvSpPr>
          <p:nvPr>
            <p:ph type="body" idx="2"/>
          </p:nvPr>
        </p:nvSpPr>
        <p:spPr>
          <a:xfrm>
            <a:off x="4846320" y="1577340"/>
            <a:ext cx="3497580" cy="2811780"/>
          </a:xfrm>
          <a:prstGeom prst="rect">
            <a:avLst/>
          </a:prstGeom>
          <a:noFill/>
          <a:ln>
            <a:noFill/>
          </a:ln>
        </p:spPr>
        <p:txBody>
          <a:bodyPr spcFirstLastPara="1" wrap="square" lIns="68575" tIns="34275" rIns="68575" bIns="34275" anchor="t" anchorCtr="0">
            <a:normAutofit/>
          </a:bodyPr>
          <a:lstStyle/>
          <a:p>
            <a:pPr marL="139700" lvl="0" indent="0" algn="l" rtl="0">
              <a:lnSpc>
                <a:spcPct val="110000"/>
              </a:lnSpc>
              <a:spcBef>
                <a:spcPts val="700"/>
              </a:spcBef>
              <a:spcAft>
                <a:spcPts val="0"/>
              </a:spcAft>
              <a:buSzPts val="1400"/>
              <a:buNone/>
            </a:pPr>
            <a:r>
              <a:rPr lang="en-GB" u="sng" dirty="0"/>
              <a:t>Groups</a:t>
            </a:r>
            <a:endParaRPr lang="en-US" u="sng"/>
          </a:p>
          <a:p>
            <a:pPr marL="457200" lvl="0" indent="-317500" algn="l" rtl="0">
              <a:lnSpc>
                <a:spcPct val="110000"/>
              </a:lnSpc>
              <a:spcBef>
                <a:spcPts val="700"/>
              </a:spcBef>
              <a:spcAft>
                <a:spcPts val="0"/>
              </a:spcAft>
              <a:buSzPts val="1400"/>
              <a:buChar char="●"/>
            </a:pPr>
            <a:r>
              <a:rPr lang="en-GB" dirty="0"/>
              <a:t>Personal-level interactions</a:t>
            </a:r>
            <a:endParaRPr dirty="0"/>
          </a:p>
          <a:p>
            <a:pPr marL="457200" lvl="0" indent="-317500" algn="l" rtl="0">
              <a:lnSpc>
                <a:spcPct val="110000"/>
              </a:lnSpc>
              <a:spcBef>
                <a:spcPts val="700"/>
              </a:spcBef>
              <a:spcAft>
                <a:spcPts val="0"/>
              </a:spcAft>
              <a:buSzPts val="1400"/>
              <a:buChar char="●"/>
            </a:pPr>
            <a:r>
              <a:rPr lang="en-GB" dirty="0"/>
              <a:t>Polls are available</a:t>
            </a:r>
            <a:endParaRPr dirty="0"/>
          </a:p>
          <a:p>
            <a:pPr marL="457200" lvl="0" indent="-317500" algn="l" rtl="0">
              <a:lnSpc>
                <a:spcPct val="110000"/>
              </a:lnSpc>
              <a:spcBef>
                <a:spcPts val="700"/>
              </a:spcBef>
              <a:spcAft>
                <a:spcPts val="0"/>
              </a:spcAft>
              <a:buSzPts val="1400"/>
              <a:buChar char="●"/>
            </a:pPr>
            <a:r>
              <a:rPr lang="en-GB" dirty="0"/>
              <a:t>Bots can manage</a:t>
            </a:r>
            <a:endParaRPr dirty="0"/>
          </a:p>
          <a:p>
            <a:pPr marL="457200" lvl="0" indent="-317500" algn="l" rtl="0">
              <a:lnSpc>
                <a:spcPct val="110000"/>
              </a:lnSpc>
              <a:spcBef>
                <a:spcPts val="700"/>
              </a:spcBef>
              <a:spcAft>
                <a:spcPts val="0"/>
              </a:spcAft>
              <a:buSzPts val="1400"/>
              <a:buChar char="●"/>
            </a:pPr>
            <a:r>
              <a:rPr lang="en-GB" dirty="0"/>
              <a:t>Everyone can chat and transfer files</a:t>
            </a:r>
            <a:endParaRPr dirty="0"/>
          </a:p>
          <a:p>
            <a:pPr marL="457200" lvl="0" indent="-228600" algn="l" rtl="0">
              <a:lnSpc>
                <a:spcPct val="110000"/>
              </a:lnSpc>
              <a:spcBef>
                <a:spcPts val="700"/>
              </a:spcBef>
              <a:spcAft>
                <a:spcPts val="0"/>
              </a:spcAft>
              <a:buSzPts val="14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80"/>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GB"/>
              <a:t>Bots</a:t>
            </a:r>
            <a:endParaRPr/>
          </a:p>
        </p:txBody>
      </p:sp>
      <p:sp>
        <p:nvSpPr>
          <p:cNvPr id="501" name="Google Shape;501;p80"/>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fontScale="92500"/>
          </a:bodyPr>
          <a:lstStyle/>
          <a:p>
            <a:pPr marL="457200" lvl="0" indent="-342900" algn="ctr" rtl="0">
              <a:lnSpc>
                <a:spcPct val="90000"/>
              </a:lnSpc>
              <a:spcBef>
                <a:spcPts val="0"/>
              </a:spcBef>
              <a:spcAft>
                <a:spcPts val="0"/>
              </a:spcAft>
              <a:buSzPct val="119487"/>
              <a:buNone/>
            </a:pPr>
            <a:r>
              <a:rPr lang="en-GB" sz="1900"/>
              <a:t>Telegram is one of the first application to integrate bots into the interface and since then the use of bots only increases.</a:t>
            </a:r>
            <a:endParaRPr/>
          </a:p>
          <a:p>
            <a:pPr marL="457200" lvl="0" indent="-342900" algn="ctr" rtl="0">
              <a:lnSpc>
                <a:spcPct val="90000"/>
              </a:lnSpc>
              <a:spcBef>
                <a:spcPts val="600"/>
              </a:spcBef>
              <a:spcAft>
                <a:spcPts val="600"/>
              </a:spcAft>
              <a:buSzPct val="119487"/>
              <a:buNone/>
            </a:pPr>
            <a:endParaRPr sz="1900"/>
          </a:p>
        </p:txBody>
      </p:sp>
      <p:sp>
        <p:nvSpPr>
          <p:cNvPr id="502" name="Google Shape;502;p8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fontScale="92500" lnSpcReduction="10000"/>
          </a:bodyPr>
          <a:lstStyle/>
          <a:p>
            <a:pPr marL="457200" lvl="0" indent="-342900" algn="l" rtl="0">
              <a:lnSpc>
                <a:spcPct val="105000"/>
              </a:lnSpc>
              <a:spcBef>
                <a:spcPts val="0"/>
              </a:spcBef>
              <a:spcAft>
                <a:spcPts val="0"/>
              </a:spcAft>
              <a:buSzPct val="114467"/>
              <a:buChar char="●"/>
            </a:pPr>
            <a:r>
              <a:rPr lang="en-GB" sz="1700"/>
              <a:t>Bot is a type of “automated user” that can help users filter content in a group or channel and direct them to the relevant contact or place. </a:t>
            </a:r>
            <a:endParaRPr/>
          </a:p>
          <a:p>
            <a:pPr marL="457200" lvl="0" indent="-342900" algn="l" rtl="0">
              <a:lnSpc>
                <a:spcPct val="105000"/>
              </a:lnSpc>
              <a:spcBef>
                <a:spcPts val="600"/>
              </a:spcBef>
              <a:spcAft>
                <a:spcPts val="600"/>
              </a:spcAft>
              <a:buSzPct val="114467"/>
              <a:buChar char="●"/>
            </a:pPr>
            <a:r>
              <a:rPr lang="en-GB" sz="1700" b="1"/>
              <a:t>Bots</a:t>
            </a:r>
            <a:r>
              <a:rPr lang="en-GB" sz="1700"/>
              <a:t> are simply </a:t>
            </a:r>
            <a:r>
              <a:rPr lang="en-GB" sz="1700" b="1"/>
              <a:t>Telegram</a:t>
            </a:r>
            <a:r>
              <a:rPr lang="en-GB" sz="1700"/>
              <a:t> accounts operated by software – not people – and they'll often have AI features. They can do anything – teach, play, search, broadcast, remind, connect, integrate with other services, or even pass commands to the Internet of Things</a:t>
            </a:r>
            <a:endParaRPr/>
          </a:p>
        </p:txBody>
      </p:sp>
      <p:pic>
        <p:nvPicPr>
          <p:cNvPr id="503" name="Google Shape;503;p80" descr="Graphical user interface, application&#10;&#10;Description automatically generated"/>
          <p:cNvPicPr preferRelativeResize="0"/>
          <p:nvPr/>
        </p:nvPicPr>
        <p:blipFill rotWithShape="1">
          <a:blip r:embed="rId3">
            <a:alphaModFix/>
          </a:blip>
          <a:srcRect/>
          <a:stretch/>
        </p:blipFill>
        <p:spPr>
          <a:xfrm>
            <a:off x="824459" y="12946"/>
            <a:ext cx="2973205" cy="19821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81" descr="Graphical user interface, text, application, chat or text message&#10;&#10;Description automatically generated"/>
          <p:cNvPicPr preferRelativeResize="0"/>
          <p:nvPr/>
        </p:nvPicPr>
        <p:blipFill rotWithShape="1">
          <a:blip r:embed="rId3">
            <a:alphaModFix/>
          </a:blip>
          <a:srcRect/>
          <a:stretch/>
        </p:blipFill>
        <p:spPr>
          <a:xfrm>
            <a:off x="889592" y="0"/>
            <a:ext cx="2897746"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GB"/>
              <a:t>Topics to be covered</a:t>
            </a:r>
            <a:endParaRPr/>
          </a:p>
        </p:txBody>
      </p:sp>
      <p:sp>
        <p:nvSpPr>
          <p:cNvPr id="249" name="Google Shape;249;p45"/>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GB"/>
              <a:t>Basics of Advocacy</a:t>
            </a:r>
            <a:endParaRPr/>
          </a:p>
          <a:p>
            <a:pPr marL="0" lvl="0" indent="0" algn="l" rtl="0">
              <a:lnSpc>
                <a:spcPct val="115000"/>
              </a:lnSpc>
              <a:spcBef>
                <a:spcPts val="1200"/>
              </a:spcBef>
              <a:spcAft>
                <a:spcPts val="0"/>
              </a:spcAft>
              <a:buClr>
                <a:schemeClr val="dk2"/>
              </a:buClr>
              <a:buSzPts val="1100"/>
              <a:buFont typeface="Arial"/>
              <a:buNone/>
            </a:pPr>
            <a:r>
              <a:rPr lang="en-GB"/>
              <a:t>Use of Social Media</a:t>
            </a:r>
            <a:endParaRPr/>
          </a:p>
          <a:p>
            <a:pPr marL="0" lvl="0" indent="0" algn="l" rtl="0">
              <a:lnSpc>
                <a:spcPct val="115000"/>
              </a:lnSpc>
              <a:spcBef>
                <a:spcPts val="1200"/>
              </a:spcBef>
              <a:spcAft>
                <a:spcPts val="0"/>
              </a:spcAft>
              <a:buClr>
                <a:schemeClr val="dk2"/>
              </a:buClr>
              <a:buSzPts val="1100"/>
              <a:buFont typeface="Arial"/>
              <a:buNone/>
            </a:pPr>
            <a:r>
              <a:rPr lang="en-GB"/>
              <a:t>Message Development</a:t>
            </a:r>
            <a:endParaRPr/>
          </a:p>
          <a:p>
            <a:pPr marL="0" lvl="0" indent="0" algn="l" rtl="0">
              <a:lnSpc>
                <a:spcPct val="115000"/>
              </a:lnSpc>
              <a:spcBef>
                <a:spcPts val="1200"/>
              </a:spcBef>
              <a:spcAft>
                <a:spcPts val="0"/>
              </a:spcAft>
              <a:buClr>
                <a:schemeClr val="dk2"/>
              </a:buClr>
              <a:buSzPts val="1100"/>
              <a:buFont typeface="Arial"/>
              <a:buNone/>
            </a:pPr>
            <a:r>
              <a:rPr lang="en-GB"/>
              <a:t>Campaign Creation</a:t>
            </a:r>
            <a:endParaRPr/>
          </a:p>
          <a:p>
            <a:pPr marL="0" lvl="0" indent="0" algn="l" rtl="0">
              <a:lnSpc>
                <a:spcPct val="115000"/>
              </a:lnSpc>
              <a:spcBef>
                <a:spcPts val="1200"/>
              </a:spcBef>
              <a:spcAft>
                <a:spcPts val="0"/>
              </a:spcAft>
              <a:buClr>
                <a:schemeClr val="dk2"/>
              </a:buClr>
              <a:buSzPts val="1100"/>
              <a:buFont typeface="Arial"/>
              <a:buNone/>
            </a:pPr>
            <a:r>
              <a:rPr lang="en-GB"/>
              <a:t>Tackling Fake News</a:t>
            </a:r>
            <a:endParaRPr/>
          </a:p>
          <a:p>
            <a:pPr marL="0" lvl="0" indent="0" algn="l" rtl="0">
              <a:lnSpc>
                <a:spcPct val="115000"/>
              </a:lnSpc>
              <a:spcBef>
                <a:spcPts val="1200"/>
              </a:spcBef>
              <a:spcAft>
                <a:spcPts val="0"/>
              </a:spcAft>
              <a:buClr>
                <a:schemeClr val="dk2"/>
              </a:buClr>
              <a:buSzPts val="1100"/>
              <a:buFont typeface="Arial"/>
              <a:buNone/>
            </a:pPr>
            <a:r>
              <a:rPr lang="en-GB"/>
              <a:t>Measuring Success</a:t>
            </a:r>
            <a:endParaRPr/>
          </a:p>
          <a:p>
            <a:pPr marL="0" lvl="0" indent="0" algn="l" rtl="0">
              <a:lnSpc>
                <a:spcPct val="115000"/>
              </a:lnSpc>
              <a:spcBef>
                <a:spcPts val="1200"/>
              </a:spcBef>
              <a:spcAft>
                <a:spcPts val="0"/>
              </a:spcAft>
              <a:buClr>
                <a:schemeClr val="dk2"/>
              </a:buClr>
              <a:buSzPts val="1100"/>
              <a:buFont typeface="Arial"/>
              <a:buNone/>
            </a:pP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82" descr="Graphical user interface, text, application, chat or text message&#10;&#10;Description automatically generated"/>
          <p:cNvPicPr preferRelativeResize="0"/>
          <p:nvPr/>
        </p:nvPicPr>
        <p:blipFill rotWithShape="1">
          <a:blip r:embed="rId3">
            <a:alphaModFix/>
          </a:blip>
          <a:srcRect/>
          <a:stretch/>
        </p:blipFill>
        <p:spPr>
          <a:xfrm>
            <a:off x="3123127" y="0"/>
            <a:ext cx="2897746" cy="514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3"/>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200" b="1"/>
              <a:t>Twitter</a:t>
            </a:r>
            <a:endParaRPr sz="3200" b="1"/>
          </a:p>
        </p:txBody>
      </p:sp>
      <p:pic>
        <p:nvPicPr>
          <p:cNvPr id="519" name="Google Shape;519;p83" descr="Logo&#10;&#10;Description automatically generated"/>
          <p:cNvPicPr preferRelativeResize="0"/>
          <p:nvPr/>
        </p:nvPicPr>
        <p:blipFill rotWithShape="1">
          <a:blip r:embed="rId3">
            <a:alphaModFix/>
          </a:blip>
          <a:srcRect/>
          <a:stretch/>
        </p:blipFill>
        <p:spPr>
          <a:xfrm>
            <a:off x="1143000" y="1577340"/>
            <a:ext cx="2811780" cy="281178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4"/>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200" b="1"/>
              <a:t>Twitter</a:t>
            </a:r>
            <a:endParaRPr sz="3200" b="1"/>
          </a:p>
        </p:txBody>
      </p:sp>
      <p:pic>
        <p:nvPicPr>
          <p:cNvPr id="526" name="Google Shape;526;p84" descr="Logo&#10;&#10;Description automatically generated"/>
          <p:cNvPicPr preferRelativeResize="0"/>
          <p:nvPr/>
        </p:nvPicPr>
        <p:blipFill rotWithShape="1">
          <a:blip r:embed="rId3">
            <a:alphaModFix/>
          </a:blip>
          <a:srcRect/>
          <a:stretch/>
        </p:blipFill>
        <p:spPr>
          <a:xfrm>
            <a:off x="1143000" y="1577340"/>
            <a:ext cx="2811780" cy="2811780"/>
          </a:xfrm>
          <a:prstGeom prst="rect">
            <a:avLst/>
          </a:prstGeom>
          <a:noFill/>
          <a:ln>
            <a:noFill/>
          </a:ln>
        </p:spPr>
      </p:pic>
      <p:sp>
        <p:nvSpPr>
          <p:cNvPr id="527" name="Google Shape;527;p84"/>
          <p:cNvSpPr txBox="1">
            <a:spLocks noGrp="1"/>
          </p:cNvSpPr>
          <p:nvPr>
            <p:ph type="body" idx="2"/>
          </p:nvPr>
        </p:nvSpPr>
        <p:spPr>
          <a:xfrm>
            <a:off x="4421981" y="1230287"/>
            <a:ext cx="3921919" cy="3158833"/>
          </a:xfrm>
          <a:prstGeom prst="rect">
            <a:avLst/>
          </a:prstGeom>
          <a:noFill/>
          <a:ln>
            <a:noFill/>
          </a:ln>
        </p:spPr>
        <p:txBody>
          <a:bodyPr spcFirstLastPara="1" wrap="square" lIns="68575" tIns="34275" rIns="68575" bIns="34275" anchor="t" anchorCtr="0">
            <a:normAutofit fontScale="92500"/>
          </a:bodyPr>
          <a:lstStyle/>
          <a:p>
            <a:pPr marL="215900" indent="-209550">
              <a:lnSpc>
                <a:spcPct val="100000"/>
              </a:lnSpc>
              <a:spcBef>
                <a:spcPts val="0"/>
              </a:spcBef>
              <a:buSzPts val="1100"/>
              <a:buFont typeface="Arial"/>
              <a:buChar char="•"/>
            </a:pPr>
            <a:r>
              <a:rPr lang="en-GB" dirty="0"/>
              <a:t>Each tweet has a character limit of 280</a:t>
            </a:r>
            <a:endParaRPr lang="en-US" dirty="0"/>
          </a:p>
          <a:p>
            <a:pPr marL="215900" lvl="0" indent="-209550" algn="l" rtl="0">
              <a:lnSpc>
                <a:spcPct val="100000"/>
              </a:lnSpc>
              <a:spcBef>
                <a:spcPts val="700"/>
              </a:spcBef>
              <a:spcAft>
                <a:spcPts val="0"/>
              </a:spcAft>
              <a:buSzPts val="1100"/>
              <a:buFont typeface="Arial"/>
              <a:buChar char="•"/>
            </a:pPr>
            <a:r>
              <a:rPr lang="en-GB" dirty="0"/>
              <a:t>Supports images, links, tagging and messaging (of people who follow each other), stories and videos</a:t>
            </a:r>
            <a:endParaRPr/>
          </a:p>
          <a:p>
            <a:pPr marL="215900" lvl="0" indent="-209550" algn="l" rtl="0">
              <a:lnSpc>
                <a:spcPct val="100000"/>
              </a:lnSpc>
              <a:spcBef>
                <a:spcPts val="700"/>
              </a:spcBef>
              <a:spcAft>
                <a:spcPts val="0"/>
              </a:spcAft>
              <a:buSzPts val="1100"/>
              <a:buFont typeface="Arial"/>
              <a:buChar char="•"/>
            </a:pPr>
            <a:r>
              <a:rPr lang="en-GB" dirty="0"/>
              <a:t>reach many people quickly through </a:t>
            </a:r>
            <a:r>
              <a:rPr lang="en-GB" b="1" dirty="0"/>
              <a:t>tweets</a:t>
            </a:r>
            <a:r>
              <a:rPr lang="en-GB" dirty="0"/>
              <a:t> and retweets</a:t>
            </a:r>
            <a:endParaRPr/>
          </a:p>
          <a:p>
            <a:pPr marL="215900" lvl="0" indent="-209550" algn="l" rtl="0">
              <a:lnSpc>
                <a:spcPct val="100000"/>
              </a:lnSpc>
              <a:spcBef>
                <a:spcPts val="700"/>
              </a:spcBef>
              <a:spcAft>
                <a:spcPts val="0"/>
              </a:spcAft>
              <a:buSzPts val="1100"/>
              <a:buFont typeface="Arial"/>
              <a:buChar char="•"/>
            </a:pPr>
            <a:r>
              <a:rPr lang="en-GB" dirty="0"/>
              <a:t>follow the work of other experts in your field</a:t>
            </a:r>
            <a:endParaRPr/>
          </a:p>
          <a:p>
            <a:pPr marL="215900" lvl="0" indent="-209550" algn="l" rtl="0">
              <a:lnSpc>
                <a:spcPct val="100000"/>
              </a:lnSpc>
              <a:spcBef>
                <a:spcPts val="700"/>
              </a:spcBef>
              <a:spcAft>
                <a:spcPts val="0"/>
              </a:spcAft>
              <a:buSzPts val="1100"/>
              <a:buFont typeface="Arial"/>
              <a:buChar char="•"/>
            </a:pPr>
            <a:r>
              <a:rPr lang="en-GB" dirty="0"/>
              <a:t>build relationships with experts and other followers</a:t>
            </a:r>
            <a:endParaRPr/>
          </a:p>
          <a:p>
            <a:pPr marL="215900" indent="-209550">
              <a:lnSpc>
                <a:spcPct val="100000"/>
              </a:lnSpc>
              <a:buSzPts val="1100"/>
              <a:buFont typeface="Arial"/>
              <a:buChar char="•"/>
            </a:pPr>
            <a:r>
              <a:rPr lang="en-GB" dirty="0"/>
              <a:t>Schedule tweets </a:t>
            </a:r>
            <a:endParaRPr/>
          </a:p>
          <a:p>
            <a:pPr marL="215900" lvl="0" indent="-209550" algn="l" rtl="0">
              <a:lnSpc>
                <a:spcPct val="100000"/>
              </a:lnSpc>
              <a:spcBef>
                <a:spcPts val="700"/>
              </a:spcBef>
              <a:spcAft>
                <a:spcPts val="0"/>
              </a:spcAft>
              <a:buSzPts val="1100"/>
              <a:buFont typeface="Arial"/>
              <a:buChar char="•"/>
            </a:pPr>
            <a:r>
              <a:rPr lang="en-GB" dirty="0"/>
              <a:t>High utilization of hashtags</a:t>
            </a:r>
            <a:endParaRPr/>
          </a:p>
          <a:p>
            <a:pPr marL="215900" lvl="0" indent="-209550" algn="l" rtl="0">
              <a:lnSpc>
                <a:spcPct val="100000"/>
              </a:lnSpc>
              <a:spcBef>
                <a:spcPts val="700"/>
              </a:spcBef>
              <a:spcAft>
                <a:spcPts val="0"/>
              </a:spcAft>
              <a:buSzPts val="1100"/>
              <a:buFont typeface="Arial"/>
              <a:buChar char="•"/>
            </a:pPr>
            <a:r>
              <a:rPr lang="en-GB" dirty="0"/>
              <a:t>Use of threads</a:t>
            </a:r>
            <a:endParaRPr sz="1100"/>
          </a:p>
          <a:p>
            <a:pPr marL="139700" lvl="0" indent="-63500" algn="l" rtl="0">
              <a:lnSpc>
                <a:spcPct val="100000"/>
              </a:lnSpc>
              <a:spcBef>
                <a:spcPts val="700"/>
              </a:spcBef>
              <a:spcAft>
                <a:spcPts val="0"/>
              </a:spcAft>
              <a:buSzPts val="1100"/>
              <a:buFont typeface="Arial"/>
              <a:buNone/>
            </a:pPr>
            <a:endParaRPr sz="1100"/>
          </a:p>
        </p:txBody>
      </p:sp>
    </p:spTree>
  </p:cSld>
  <p:clrMapOvr>
    <a:masterClrMapping/>
  </p:clrMapOvr>
  <mc:AlternateContent xmlns:mc="http://schemas.openxmlformats.org/markup-compatibility/2006" xmlns:p14="http://schemas.microsoft.com/office/powerpoint/2010/main">
    <mc:Choice Requires="p14">
      <p:transition spd="slow" p14:dur="3400">
        <p:fade thruBlk="1"/>
      </p:transition>
    </mc:Choice>
    <mc:Fallback xmlns="">
      <p:transition spd="slow">
        <p:fade thruBlk="1"/>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85"/>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200" b="1"/>
              <a:t>Tiktok</a:t>
            </a:r>
            <a:endParaRPr sz="3200" b="1"/>
          </a:p>
        </p:txBody>
      </p:sp>
      <p:pic>
        <p:nvPicPr>
          <p:cNvPr id="533" name="Google Shape;533;p85" descr="Logo&#10;&#10;Description automatically generated"/>
          <p:cNvPicPr preferRelativeResize="0"/>
          <p:nvPr/>
        </p:nvPicPr>
        <p:blipFill rotWithShape="1">
          <a:blip r:embed="rId3">
            <a:alphaModFix/>
          </a:blip>
          <a:srcRect/>
          <a:stretch/>
        </p:blipFill>
        <p:spPr>
          <a:xfrm>
            <a:off x="1143000" y="1577340"/>
            <a:ext cx="2811780" cy="281178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86"/>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200" b="1"/>
              <a:t>Tiktok</a:t>
            </a:r>
            <a:endParaRPr sz="3200" b="1"/>
          </a:p>
        </p:txBody>
      </p:sp>
      <p:pic>
        <p:nvPicPr>
          <p:cNvPr id="539" name="Google Shape;539;p86" descr="Logo&#10;&#10;Description automatically generated"/>
          <p:cNvPicPr preferRelativeResize="0"/>
          <p:nvPr/>
        </p:nvPicPr>
        <p:blipFill rotWithShape="1">
          <a:blip r:embed="rId3">
            <a:alphaModFix/>
          </a:blip>
          <a:srcRect/>
          <a:stretch/>
        </p:blipFill>
        <p:spPr>
          <a:xfrm>
            <a:off x="1143000" y="1577340"/>
            <a:ext cx="2811780" cy="2811780"/>
          </a:xfrm>
          <a:prstGeom prst="rect">
            <a:avLst/>
          </a:prstGeom>
          <a:noFill/>
          <a:ln>
            <a:noFill/>
          </a:ln>
        </p:spPr>
      </p:pic>
      <p:sp>
        <p:nvSpPr>
          <p:cNvPr id="540" name="Google Shape;540;p86"/>
          <p:cNvSpPr txBox="1">
            <a:spLocks noGrp="1"/>
          </p:cNvSpPr>
          <p:nvPr>
            <p:ph type="body" idx="2"/>
          </p:nvPr>
        </p:nvSpPr>
        <p:spPr>
          <a:xfrm>
            <a:off x="4846320" y="1577340"/>
            <a:ext cx="3497580" cy="2811780"/>
          </a:xfrm>
          <a:prstGeom prst="rect">
            <a:avLst/>
          </a:prstGeom>
          <a:noFill/>
          <a:ln>
            <a:noFill/>
          </a:ln>
        </p:spPr>
        <p:txBody>
          <a:bodyPr spcFirstLastPara="1" wrap="square" lIns="68575" tIns="34275" rIns="68575" bIns="34275" anchor="t" anchorCtr="0">
            <a:normAutofit/>
          </a:bodyPr>
          <a:lstStyle/>
          <a:p>
            <a:pPr marL="139700" lvl="0" indent="-139700" algn="l" rtl="0">
              <a:lnSpc>
                <a:spcPct val="110000"/>
              </a:lnSpc>
              <a:spcBef>
                <a:spcPts val="0"/>
              </a:spcBef>
              <a:spcAft>
                <a:spcPts val="0"/>
              </a:spcAft>
              <a:buSzPts val="1400"/>
              <a:buChar char="●"/>
            </a:pPr>
            <a:r>
              <a:rPr lang="en-GB" sz="1200" dirty="0"/>
              <a:t>Platform for short videos only</a:t>
            </a:r>
            <a:endParaRPr lang="en-US" sz="1200" dirty="0"/>
          </a:p>
          <a:p>
            <a:pPr marL="139700" lvl="0" indent="-139700" algn="l" rtl="0">
              <a:lnSpc>
                <a:spcPct val="110000"/>
              </a:lnSpc>
              <a:spcBef>
                <a:spcPts val="700"/>
              </a:spcBef>
              <a:spcAft>
                <a:spcPts val="0"/>
              </a:spcAft>
              <a:buSzPts val="1400"/>
              <a:buChar char="●"/>
            </a:pPr>
            <a:r>
              <a:rPr lang="en-GB" sz="1200" dirty="0"/>
              <a:t>Uses audio templates</a:t>
            </a:r>
            <a:endParaRPr sz="1200" dirty="0"/>
          </a:p>
          <a:p>
            <a:pPr marL="139700" lvl="0" indent="-139700" algn="l" rtl="0">
              <a:lnSpc>
                <a:spcPct val="110000"/>
              </a:lnSpc>
              <a:spcBef>
                <a:spcPts val="700"/>
              </a:spcBef>
              <a:spcAft>
                <a:spcPts val="0"/>
              </a:spcAft>
              <a:buSzPts val="1400"/>
              <a:buChar char="●"/>
            </a:pPr>
            <a:r>
              <a:rPr lang="en-GB" sz="1200" dirty="0"/>
              <a:t>Creative youth utilize the platform</a:t>
            </a:r>
            <a:endParaRPr sz="1200" dirty="0"/>
          </a:p>
          <a:p>
            <a:pPr marL="139700" lvl="0" indent="-139700" algn="l" rtl="0">
              <a:lnSpc>
                <a:spcPct val="110000"/>
              </a:lnSpc>
              <a:spcBef>
                <a:spcPts val="700"/>
              </a:spcBef>
              <a:spcAft>
                <a:spcPts val="0"/>
              </a:spcAft>
              <a:buSzPts val="1400"/>
              <a:buChar char="●"/>
            </a:pPr>
            <a:r>
              <a:rPr lang="en-GB" sz="1200" dirty="0"/>
              <a:t>“For You Page” is the primary timeline</a:t>
            </a:r>
            <a:endParaRPr sz="1200" dirty="0"/>
          </a:p>
          <a:p>
            <a:pPr marL="139700" lvl="0" indent="-139700" algn="l" rtl="0">
              <a:lnSpc>
                <a:spcPct val="110000"/>
              </a:lnSpc>
              <a:spcBef>
                <a:spcPts val="700"/>
              </a:spcBef>
              <a:spcAft>
                <a:spcPts val="0"/>
              </a:spcAft>
              <a:buSzPts val="1400"/>
              <a:buChar char="●"/>
            </a:pPr>
            <a:r>
              <a:rPr lang="en-GB" sz="1200" dirty="0"/>
              <a:t>“</a:t>
            </a:r>
            <a:r>
              <a:rPr lang="en-GB" sz="1200" dirty="0" err="1"/>
              <a:t>Tiktok</a:t>
            </a:r>
            <a:r>
              <a:rPr lang="en-GB" sz="1200" dirty="0"/>
              <a:t> Communities” for specific topics and themes</a:t>
            </a:r>
            <a:endParaRPr sz="1200" dirty="0"/>
          </a:p>
          <a:p>
            <a:pPr marL="139700" lvl="0" indent="-139700" algn="l" rtl="0">
              <a:lnSpc>
                <a:spcPct val="110000"/>
              </a:lnSpc>
              <a:spcBef>
                <a:spcPts val="700"/>
              </a:spcBef>
              <a:spcAft>
                <a:spcPts val="0"/>
              </a:spcAft>
              <a:buSzPts val="1400"/>
              <a:buChar char="●"/>
            </a:pPr>
            <a:r>
              <a:rPr lang="en-GB" sz="1200" dirty="0"/>
              <a:t>60 second time limit for videos created on the app</a:t>
            </a:r>
            <a:endParaRPr sz="1200" dirty="0"/>
          </a:p>
          <a:p>
            <a:pPr marL="139700" lvl="0" indent="-50800" algn="l" rtl="0">
              <a:lnSpc>
                <a:spcPct val="110000"/>
              </a:lnSpc>
              <a:spcBef>
                <a:spcPts val="700"/>
              </a:spcBef>
              <a:spcAft>
                <a:spcPts val="0"/>
              </a:spcAft>
              <a:buSzPts val="1400"/>
              <a:buNone/>
            </a:pPr>
            <a:endParaRPr sz="1200" dirty="0"/>
          </a:p>
        </p:txBody>
      </p:sp>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87"/>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600" b="1"/>
              <a:t>YouTube</a:t>
            </a:r>
            <a:endParaRPr sz="3600" b="1"/>
          </a:p>
        </p:txBody>
      </p:sp>
      <p:pic>
        <p:nvPicPr>
          <p:cNvPr id="546" name="Google Shape;546;p87" descr="Logo, icon&#10;&#10;Description automatically generated"/>
          <p:cNvPicPr preferRelativeResize="0">
            <a:picLocks noGrp="1"/>
          </p:cNvPicPr>
          <p:nvPr>
            <p:ph type="body" idx="1"/>
          </p:nvPr>
        </p:nvPicPr>
        <p:blipFill rotWithShape="1">
          <a:blip r:embed="rId3">
            <a:alphaModFix/>
          </a:blip>
          <a:srcRect/>
          <a:stretch/>
        </p:blipFill>
        <p:spPr>
          <a:xfrm>
            <a:off x="1143596" y="1577579"/>
            <a:ext cx="2811065" cy="281106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88"/>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600" b="1"/>
              <a:t>YouTube</a:t>
            </a:r>
            <a:endParaRPr sz="3600" b="1"/>
          </a:p>
        </p:txBody>
      </p:sp>
      <p:sp>
        <p:nvSpPr>
          <p:cNvPr id="552" name="Google Shape;552;p88"/>
          <p:cNvSpPr txBox="1">
            <a:spLocks noGrp="1"/>
          </p:cNvSpPr>
          <p:nvPr>
            <p:ph type="body" idx="2"/>
          </p:nvPr>
        </p:nvSpPr>
        <p:spPr>
          <a:xfrm>
            <a:off x="4846320" y="1577340"/>
            <a:ext cx="3497580" cy="2811780"/>
          </a:xfrm>
          <a:prstGeom prst="rect">
            <a:avLst/>
          </a:prstGeom>
          <a:noFill/>
          <a:ln>
            <a:noFill/>
          </a:ln>
        </p:spPr>
        <p:txBody>
          <a:bodyPr spcFirstLastPara="1" wrap="square" lIns="68575" tIns="34275" rIns="68575" bIns="34275" anchor="t" anchorCtr="0">
            <a:normAutofit/>
          </a:bodyPr>
          <a:lstStyle/>
          <a:p>
            <a:pPr marL="139700" lvl="0" indent="-139700" algn="l" rtl="0">
              <a:lnSpc>
                <a:spcPct val="110000"/>
              </a:lnSpc>
              <a:spcBef>
                <a:spcPts val="0"/>
              </a:spcBef>
              <a:spcAft>
                <a:spcPts val="0"/>
              </a:spcAft>
              <a:buSzPts val="1400"/>
              <a:buChar char="●"/>
            </a:pPr>
            <a:r>
              <a:rPr lang="en-GB" sz="1200" dirty="0"/>
              <a:t>Video sharing platform</a:t>
            </a:r>
            <a:endParaRPr lang="en-US" sz="1200" dirty="0"/>
          </a:p>
          <a:p>
            <a:pPr marL="139700" lvl="0" indent="-139700" algn="l" rtl="0">
              <a:lnSpc>
                <a:spcPct val="110000"/>
              </a:lnSpc>
              <a:spcBef>
                <a:spcPts val="700"/>
              </a:spcBef>
              <a:spcAft>
                <a:spcPts val="0"/>
              </a:spcAft>
              <a:buSzPts val="1400"/>
              <a:buChar char="●"/>
            </a:pPr>
            <a:r>
              <a:rPr lang="en-GB" sz="1200" dirty="0"/>
              <a:t>Varying range of timeline, content, and users</a:t>
            </a:r>
            <a:endParaRPr sz="1200" dirty="0"/>
          </a:p>
          <a:p>
            <a:pPr marL="139700" lvl="0" indent="-139700" algn="l" rtl="0">
              <a:lnSpc>
                <a:spcPct val="110000"/>
              </a:lnSpc>
              <a:spcBef>
                <a:spcPts val="700"/>
              </a:spcBef>
              <a:spcAft>
                <a:spcPts val="0"/>
              </a:spcAft>
              <a:buSzPts val="1400"/>
              <a:buChar char="●"/>
            </a:pPr>
            <a:r>
              <a:rPr lang="en-GB" sz="1200" dirty="0"/>
              <a:t>Highly utilized by advocates/activists</a:t>
            </a:r>
            <a:endParaRPr sz="1200" dirty="0"/>
          </a:p>
          <a:p>
            <a:pPr marL="139700" lvl="0" indent="-139700" algn="l" rtl="0">
              <a:lnSpc>
                <a:spcPct val="110000"/>
              </a:lnSpc>
              <a:spcBef>
                <a:spcPts val="700"/>
              </a:spcBef>
              <a:spcAft>
                <a:spcPts val="0"/>
              </a:spcAft>
              <a:buSzPts val="1400"/>
              <a:buChar char="●"/>
            </a:pPr>
            <a:r>
              <a:rPr lang="en-GB" sz="1200" dirty="0"/>
              <a:t>Young people and adults looking to learn something new opt for YouTube</a:t>
            </a:r>
            <a:endParaRPr sz="1200" dirty="0"/>
          </a:p>
          <a:p>
            <a:pPr marL="139700" lvl="0" indent="-139700" algn="l" rtl="0">
              <a:lnSpc>
                <a:spcPct val="110000"/>
              </a:lnSpc>
              <a:spcBef>
                <a:spcPts val="700"/>
              </a:spcBef>
              <a:spcAft>
                <a:spcPts val="0"/>
              </a:spcAft>
              <a:buSzPts val="1400"/>
              <a:buChar char="●"/>
            </a:pPr>
            <a:r>
              <a:rPr lang="en-GB" sz="1200" dirty="0"/>
              <a:t>More than 70 percent of </a:t>
            </a:r>
            <a:r>
              <a:rPr lang="en-GB" sz="1200" b="1" dirty="0"/>
              <a:t>YouTube</a:t>
            </a:r>
            <a:r>
              <a:rPr lang="en-GB" sz="1200" dirty="0"/>
              <a:t> watch time comes from mobile devices and 90 percent of people say they discover new things on YouTube</a:t>
            </a:r>
            <a:endParaRPr sz="1200" dirty="0"/>
          </a:p>
        </p:txBody>
      </p:sp>
      <p:pic>
        <p:nvPicPr>
          <p:cNvPr id="553" name="Google Shape;553;p88" descr="Logo, icon&#10;&#10;Description automatically generated"/>
          <p:cNvPicPr preferRelativeResize="0">
            <a:picLocks noGrp="1"/>
          </p:cNvPicPr>
          <p:nvPr>
            <p:ph type="body" idx="1"/>
          </p:nvPr>
        </p:nvPicPr>
        <p:blipFill rotWithShape="1">
          <a:blip r:embed="rId3">
            <a:alphaModFix/>
          </a:blip>
          <a:srcRect/>
          <a:stretch/>
        </p:blipFill>
        <p:spPr>
          <a:xfrm>
            <a:off x="1143596" y="1577579"/>
            <a:ext cx="2811065" cy="2811065"/>
          </a:xfrm>
          <a:prstGeom prst="rect">
            <a:avLst/>
          </a:prstGeom>
          <a:noFill/>
          <a:ln>
            <a:noFill/>
          </a:ln>
        </p:spPr>
      </p:pic>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89"/>
          <p:cNvSpPr txBox="1">
            <a:spLocks noGrp="1"/>
          </p:cNvSpPr>
          <p:nvPr>
            <p:ph type="title"/>
          </p:nvPr>
        </p:nvSpPr>
        <p:spPr>
          <a:xfrm>
            <a:off x="800100" y="497297"/>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1400"/>
              <a:buNone/>
            </a:pPr>
            <a:r>
              <a:rPr lang="en-GB" sz="4000"/>
              <a:t>LinkedIn</a:t>
            </a:r>
            <a:endParaRPr/>
          </a:p>
        </p:txBody>
      </p:sp>
      <p:pic>
        <p:nvPicPr>
          <p:cNvPr id="559" name="Google Shape;559;p89" descr="Free icon &quot;LinkedIn icon&quot;"/>
          <p:cNvPicPr preferRelativeResize="0"/>
          <p:nvPr/>
        </p:nvPicPr>
        <p:blipFill rotWithShape="1">
          <a:blip r:embed="rId3">
            <a:alphaModFix/>
          </a:blip>
          <a:srcRect/>
          <a:stretch/>
        </p:blipFill>
        <p:spPr>
          <a:xfrm>
            <a:off x="906905" y="1879390"/>
            <a:ext cx="1944037" cy="194403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90"/>
          <p:cNvSpPr txBox="1">
            <a:spLocks noGrp="1"/>
          </p:cNvSpPr>
          <p:nvPr>
            <p:ph type="title"/>
          </p:nvPr>
        </p:nvSpPr>
        <p:spPr>
          <a:xfrm>
            <a:off x="800100" y="497297"/>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1400"/>
              <a:buNone/>
            </a:pPr>
            <a:r>
              <a:rPr lang="en-GB" sz="4000"/>
              <a:t>LinkedIn</a:t>
            </a:r>
            <a:endParaRPr/>
          </a:p>
        </p:txBody>
      </p:sp>
      <p:sp>
        <p:nvSpPr>
          <p:cNvPr id="565" name="Google Shape;565;p90"/>
          <p:cNvSpPr txBox="1">
            <a:spLocks noGrp="1"/>
          </p:cNvSpPr>
          <p:nvPr>
            <p:ph type="body" idx="2"/>
          </p:nvPr>
        </p:nvSpPr>
        <p:spPr>
          <a:xfrm>
            <a:off x="4846320" y="1577340"/>
            <a:ext cx="3497580" cy="2811780"/>
          </a:xfrm>
          <a:prstGeom prst="rect">
            <a:avLst/>
          </a:prstGeom>
          <a:noFill/>
          <a:ln>
            <a:noFill/>
          </a:ln>
        </p:spPr>
        <p:txBody>
          <a:bodyPr spcFirstLastPara="1" wrap="square" lIns="68575" tIns="34275" rIns="68575" bIns="34275" anchor="t" anchorCtr="0">
            <a:normAutofit/>
          </a:bodyPr>
          <a:lstStyle/>
          <a:p>
            <a:pPr marL="457200" lvl="0" indent="-317500" algn="l" rtl="0">
              <a:lnSpc>
                <a:spcPct val="110000"/>
              </a:lnSpc>
              <a:spcBef>
                <a:spcPts val="700"/>
              </a:spcBef>
              <a:spcAft>
                <a:spcPts val="0"/>
              </a:spcAft>
              <a:buSzPts val="1400"/>
              <a:buChar char="●"/>
            </a:pPr>
            <a:r>
              <a:rPr lang="en-GB"/>
              <a:t>Jobs</a:t>
            </a:r>
            <a:endParaRPr/>
          </a:p>
          <a:p>
            <a:pPr marL="457200" lvl="0" indent="-317500" algn="l" rtl="0">
              <a:lnSpc>
                <a:spcPct val="110000"/>
              </a:lnSpc>
              <a:spcBef>
                <a:spcPts val="700"/>
              </a:spcBef>
              <a:spcAft>
                <a:spcPts val="0"/>
              </a:spcAft>
              <a:buSzPts val="1400"/>
              <a:buChar char="●"/>
            </a:pPr>
            <a:r>
              <a:rPr lang="en-GB"/>
              <a:t>Internship</a:t>
            </a:r>
            <a:endParaRPr/>
          </a:p>
          <a:p>
            <a:pPr marL="457200" lvl="0" indent="-317500" algn="l" rtl="0">
              <a:lnSpc>
                <a:spcPct val="110000"/>
              </a:lnSpc>
              <a:spcBef>
                <a:spcPts val="700"/>
              </a:spcBef>
              <a:spcAft>
                <a:spcPts val="0"/>
              </a:spcAft>
              <a:buSzPts val="1400"/>
              <a:buChar char="●"/>
            </a:pPr>
            <a:r>
              <a:rPr lang="en-GB"/>
              <a:t>Professional Networking</a:t>
            </a:r>
            <a:endParaRPr/>
          </a:p>
          <a:p>
            <a:pPr marL="457200" lvl="0" indent="-317500" algn="l" rtl="0">
              <a:lnSpc>
                <a:spcPct val="110000"/>
              </a:lnSpc>
              <a:spcBef>
                <a:spcPts val="700"/>
              </a:spcBef>
              <a:spcAft>
                <a:spcPts val="0"/>
              </a:spcAft>
              <a:buSzPts val="1400"/>
              <a:buChar char="●"/>
            </a:pPr>
            <a:r>
              <a:rPr lang="en-GB"/>
              <a:t>Learn new skills</a:t>
            </a:r>
            <a:endParaRPr/>
          </a:p>
          <a:p>
            <a:pPr marL="457200" lvl="0" indent="-317500" algn="l" rtl="0">
              <a:lnSpc>
                <a:spcPct val="110000"/>
              </a:lnSpc>
              <a:spcBef>
                <a:spcPts val="700"/>
              </a:spcBef>
              <a:spcAft>
                <a:spcPts val="0"/>
              </a:spcAft>
              <a:buSzPts val="1400"/>
              <a:buChar char="●"/>
            </a:pPr>
            <a:r>
              <a:rPr lang="en-GB"/>
              <a:t>Showcase your professional story</a:t>
            </a:r>
            <a:endParaRPr/>
          </a:p>
          <a:p>
            <a:pPr marL="457200" lvl="0" indent="-228600" algn="l" rtl="0">
              <a:lnSpc>
                <a:spcPct val="110000"/>
              </a:lnSpc>
              <a:spcBef>
                <a:spcPts val="700"/>
              </a:spcBef>
              <a:spcAft>
                <a:spcPts val="0"/>
              </a:spcAft>
              <a:buSzPts val="1400"/>
              <a:buNone/>
            </a:pPr>
            <a:endParaRPr/>
          </a:p>
          <a:p>
            <a:pPr marL="457200" lvl="0" indent="-228600" algn="l" rtl="0">
              <a:lnSpc>
                <a:spcPct val="110000"/>
              </a:lnSpc>
              <a:spcBef>
                <a:spcPts val="700"/>
              </a:spcBef>
              <a:spcAft>
                <a:spcPts val="0"/>
              </a:spcAft>
              <a:buSzPts val="1400"/>
              <a:buNone/>
            </a:pPr>
            <a:endParaRPr/>
          </a:p>
        </p:txBody>
      </p:sp>
      <p:pic>
        <p:nvPicPr>
          <p:cNvPr id="566" name="Google Shape;566;p90" descr="Free icon &quot;LinkedIn icon&quot;"/>
          <p:cNvPicPr preferRelativeResize="0"/>
          <p:nvPr/>
        </p:nvPicPr>
        <p:blipFill rotWithShape="1">
          <a:blip r:embed="rId3">
            <a:alphaModFix/>
          </a:blip>
          <a:srcRect/>
          <a:stretch/>
        </p:blipFill>
        <p:spPr>
          <a:xfrm>
            <a:off x="906905" y="1879390"/>
            <a:ext cx="1944037" cy="1944037"/>
          </a:xfrm>
          <a:prstGeom prst="rect">
            <a:avLst/>
          </a:prstGeom>
          <a:noFill/>
          <a:ln>
            <a:noFill/>
          </a:ln>
        </p:spPr>
      </p:pic>
    </p:spTree>
  </p:cSld>
  <p:clrMapOvr>
    <a:masterClrMapping/>
  </p:clrMapOvr>
  <p:transition spd="med">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1"/>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600" b="1"/>
              <a:t>#Hashtags</a:t>
            </a:r>
            <a:endParaRPr sz="3600"/>
          </a:p>
        </p:txBody>
      </p:sp>
      <p:sp>
        <p:nvSpPr>
          <p:cNvPr id="572" name="Google Shape;572;p91"/>
          <p:cNvSpPr txBox="1">
            <a:spLocks noGrp="1"/>
          </p:cNvSpPr>
          <p:nvPr>
            <p:ph type="body" idx="1"/>
          </p:nvPr>
        </p:nvSpPr>
        <p:spPr>
          <a:xfrm>
            <a:off x="800100" y="1426378"/>
            <a:ext cx="7543800" cy="3038180"/>
          </a:xfrm>
          <a:prstGeom prst="rect">
            <a:avLst/>
          </a:prstGeom>
          <a:noFill/>
          <a:ln>
            <a:noFill/>
          </a:ln>
        </p:spPr>
        <p:txBody>
          <a:bodyPr spcFirstLastPara="1" wrap="square" lIns="68575" tIns="34275" rIns="68575" bIns="34275" anchor="t" anchorCtr="0">
            <a:normAutofit fontScale="85000" lnSpcReduction="20000"/>
          </a:bodyPr>
          <a:lstStyle/>
          <a:p>
            <a:pPr marL="139700" lvl="0" indent="-135255" algn="l" rtl="0">
              <a:lnSpc>
                <a:spcPct val="110000"/>
              </a:lnSpc>
              <a:spcBef>
                <a:spcPts val="0"/>
              </a:spcBef>
              <a:spcAft>
                <a:spcPts val="0"/>
              </a:spcAft>
              <a:buSzPct val="100000"/>
              <a:buChar char="●"/>
            </a:pPr>
            <a:r>
              <a:rPr lang="en-GB" sz="1800" b="1" dirty="0"/>
              <a:t>Hashtags</a:t>
            </a:r>
            <a:r>
              <a:rPr lang="en-GB" sz="1800" dirty="0"/>
              <a:t> expand your reach outside your network, engage with your followers, open new ways of communicating and increase brand recognition and awareness. </a:t>
            </a:r>
            <a:r>
              <a:rPr lang="en-GB" sz="1800" b="1" dirty="0"/>
              <a:t>Hashtags</a:t>
            </a:r>
            <a:r>
              <a:rPr lang="en-GB" sz="1800" dirty="0"/>
              <a:t> are a great way for people to search for topics on social networks that have a common theme. They are also used to signpost a conversation topic.</a:t>
            </a:r>
            <a:endParaRPr sz="1100" dirty="0"/>
          </a:p>
          <a:p>
            <a:pPr marL="139700" lvl="0" indent="-135255" algn="l" rtl="0">
              <a:lnSpc>
                <a:spcPct val="110000"/>
              </a:lnSpc>
              <a:spcBef>
                <a:spcPts val="700"/>
              </a:spcBef>
              <a:spcAft>
                <a:spcPts val="0"/>
              </a:spcAft>
              <a:buSzPct val="100000"/>
              <a:buChar char="●"/>
            </a:pPr>
            <a:r>
              <a:rPr lang="en-GB" sz="1800" dirty="0"/>
              <a:t>These are often used on Instagram and Twitter but work well on Facebook as well</a:t>
            </a:r>
            <a:endParaRPr sz="1100" dirty="0"/>
          </a:p>
          <a:p>
            <a:pPr marL="139700" indent="-135255">
              <a:buSzPct val="100000"/>
            </a:pPr>
            <a:endParaRPr lang="en-GB" sz="1800" dirty="0">
              <a:ea typeface="Oswald"/>
              <a:cs typeface="Oswald"/>
              <a:sym typeface="Oswald"/>
            </a:endParaRPr>
          </a:p>
          <a:p>
            <a:pPr marL="0" lvl="0" indent="0" algn="l" rtl="0">
              <a:lnSpc>
                <a:spcPct val="110000"/>
              </a:lnSpc>
              <a:spcBef>
                <a:spcPts val="700"/>
              </a:spcBef>
              <a:spcAft>
                <a:spcPts val="0"/>
              </a:spcAft>
              <a:buSzPct val="100000"/>
              <a:buNone/>
            </a:pPr>
            <a:r>
              <a:rPr lang="en-GB" sz="3800" b="1" dirty="0">
                <a:highlight>
                  <a:srgbClr val="FFFF00"/>
                </a:highlight>
                <a:latin typeface="Oswald"/>
                <a:ea typeface="Oswald"/>
                <a:cs typeface="Oswald"/>
                <a:sym typeface="Oswald"/>
              </a:rPr>
              <a:t>@Tags</a:t>
            </a:r>
            <a:endParaRPr sz="3800" b="1" dirty="0">
              <a:highlight>
                <a:srgbClr val="FFFF00"/>
              </a:highlight>
              <a:latin typeface="Oswald"/>
              <a:ea typeface="Oswald"/>
              <a:cs typeface="Oswald"/>
              <a:sym typeface="Oswald"/>
            </a:endParaRPr>
          </a:p>
          <a:p>
            <a:pPr marL="139700" indent="-139700">
              <a:buSzPct val="100000"/>
            </a:pPr>
            <a:r>
              <a:rPr lang="en-GB" sz="1700" dirty="0"/>
              <a:t>Brings the username directly at your post. For Example, to tag the Federal Ministry of Health or Federal Ministry of Women Children and Youth, </a:t>
            </a:r>
            <a:r>
              <a:rPr lang="en-GB" sz="1700" b="1" dirty="0"/>
              <a:t>@EthiopiaFMoH </a:t>
            </a:r>
            <a:r>
              <a:rPr lang="en-GB" sz="1700" dirty="0"/>
              <a:t>or </a:t>
            </a:r>
            <a:r>
              <a:rPr lang="en-GB" sz="1700" b="1" dirty="0"/>
              <a:t>@EthiopiaMoWCY </a:t>
            </a:r>
            <a:endParaRPr sz="1100"/>
          </a:p>
          <a:p>
            <a:pPr marL="139700" lvl="0" indent="-38100" algn="l" rtl="0">
              <a:lnSpc>
                <a:spcPct val="110000"/>
              </a:lnSpc>
              <a:spcBef>
                <a:spcPts val="700"/>
              </a:spcBef>
              <a:spcAft>
                <a:spcPts val="0"/>
              </a:spcAft>
              <a:buSzPct val="100000"/>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83333"/>
              <a:buNone/>
            </a:pPr>
            <a:r>
              <a:rPr lang="en-GB" sz="4000">
                <a:solidFill>
                  <a:srgbClr val="262626"/>
                </a:solidFill>
              </a:rPr>
              <a:t>Sexual Reproductive Health</a:t>
            </a:r>
            <a:endParaRPr/>
          </a:p>
        </p:txBody>
      </p:sp>
      <p:sp>
        <p:nvSpPr>
          <p:cNvPr id="255" name="Google Shape;255;p46"/>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normAutofit/>
          </a:bodyPr>
          <a:lstStyle/>
          <a:p>
            <a:pPr marL="0" indent="0">
              <a:lnSpc>
                <a:spcPct val="110000"/>
              </a:lnSpc>
              <a:spcBef>
                <a:spcPts val="900"/>
              </a:spcBef>
              <a:buNone/>
            </a:pPr>
            <a:r>
              <a:rPr lang="en-GB" sz="1900" dirty="0">
                <a:latin typeface="Oswald"/>
                <a:ea typeface="Oswald"/>
                <a:cs typeface="Oswald"/>
                <a:sym typeface="Oswald"/>
              </a:rPr>
              <a:t>1. Do young women have unhindered access to information and services to safe abortion in your community?</a:t>
            </a:r>
            <a:endParaRPr sz="1900" dirty="0">
              <a:latin typeface="Oswald"/>
              <a:ea typeface="Oswald"/>
              <a:cs typeface="Oswald"/>
              <a:sym typeface="Oswald"/>
            </a:endParaRPr>
          </a:p>
          <a:p>
            <a:pPr marL="0" lvl="0" indent="0" algn="l" rtl="0">
              <a:lnSpc>
                <a:spcPct val="110000"/>
              </a:lnSpc>
              <a:spcBef>
                <a:spcPts val="900"/>
              </a:spcBef>
              <a:spcAft>
                <a:spcPts val="0"/>
              </a:spcAft>
              <a:buClr>
                <a:schemeClr val="dk2"/>
              </a:buClr>
              <a:buSzPts val="1100"/>
              <a:buFont typeface="Arial"/>
              <a:buNone/>
            </a:pPr>
            <a:endParaRPr sz="1900">
              <a:latin typeface="Oswald"/>
              <a:ea typeface="Oswald"/>
              <a:cs typeface="Oswald"/>
              <a:sym typeface="Oswald"/>
            </a:endParaRPr>
          </a:p>
          <a:p>
            <a:pPr marL="0" indent="0">
              <a:lnSpc>
                <a:spcPct val="110000"/>
              </a:lnSpc>
              <a:spcBef>
                <a:spcPts val="900"/>
              </a:spcBef>
              <a:buNone/>
            </a:pPr>
            <a:r>
              <a:rPr lang="en-GB" sz="1900" dirty="0">
                <a:latin typeface="Oswald"/>
                <a:ea typeface="Oswald"/>
                <a:cs typeface="Oswald"/>
                <a:sym typeface="Oswald"/>
              </a:rPr>
              <a:t>2. Do you see needs for providing information about safe abortion in your communities? (explain)</a:t>
            </a:r>
            <a:endParaRPr sz="1900" dirty="0">
              <a:latin typeface="Oswald"/>
              <a:ea typeface="Oswald"/>
              <a:cs typeface="Oswald"/>
              <a:sym typeface="Oswald"/>
            </a:endParaRPr>
          </a:p>
          <a:p>
            <a:pPr marL="0" lvl="0" indent="0" algn="l" rtl="0">
              <a:lnSpc>
                <a:spcPct val="110000"/>
              </a:lnSpc>
              <a:spcBef>
                <a:spcPts val="900"/>
              </a:spcBef>
              <a:spcAft>
                <a:spcPts val="0"/>
              </a:spcAft>
              <a:buClr>
                <a:schemeClr val="dk2"/>
              </a:buClr>
              <a:buSzPts val="1100"/>
              <a:buFont typeface="Arial"/>
              <a:buNone/>
            </a:pPr>
            <a:endParaRPr sz="1900">
              <a:latin typeface="Oswald"/>
              <a:ea typeface="Oswald"/>
              <a:cs typeface="Oswald"/>
              <a:sym typeface="Oswald"/>
            </a:endParaRPr>
          </a:p>
          <a:p>
            <a:pPr marL="0" indent="0">
              <a:lnSpc>
                <a:spcPct val="110000"/>
              </a:lnSpc>
              <a:spcBef>
                <a:spcPts val="900"/>
              </a:spcBef>
              <a:buSzPts val="1100"/>
              <a:buNone/>
            </a:pPr>
            <a:r>
              <a:rPr lang="en-GB" sz="1900" dirty="0">
                <a:latin typeface="Oswald"/>
                <a:ea typeface="Oswald"/>
                <a:cs typeface="Oswald"/>
                <a:sym typeface="Oswald"/>
              </a:rPr>
              <a:t>3. How can we ensure the right messages about abortion and family planning get to the young people in our community?</a:t>
            </a:r>
            <a:endParaRPr sz="1900" dirty="0">
              <a:latin typeface="Oswald"/>
              <a:ea typeface="Oswald"/>
              <a:cs typeface="Oswald"/>
              <a:sym typeface="Oswald"/>
            </a:endParaRPr>
          </a:p>
          <a:p>
            <a:pPr marL="0" lvl="0" indent="0" algn="l" rtl="0">
              <a:lnSpc>
                <a:spcPct val="115000"/>
              </a:lnSpc>
              <a:spcBef>
                <a:spcPts val="0"/>
              </a:spcBef>
              <a:spcAft>
                <a:spcPts val="1200"/>
              </a:spcAft>
              <a:buSzPts val="1800"/>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92"/>
          <p:cNvSpPr txBox="1">
            <a:spLocks noGrp="1"/>
          </p:cNvSpPr>
          <p:nvPr>
            <p:ph type="ctr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6800"/>
              <a:buFont typeface="Playfair Display"/>
              <a:buNone/>
            </a:pPr>
            <a:r>
              <a:rPr lang="en-GB"/>
              <a:t>Activity</a:t>
            </a:r>
            <a:endParaRPr/>
          </a:p>
        </p:txBody>
      </p:sp>
      <p:sp>
        <p:nvSpPr>
          <p:cNvPr id="578" name="Google Shape;578;p92"/>
          <p:cNvSpPr txBox="1">
            <a:spLocks noGrp="1"/>
          </p:cNvSpPr>
          <p:nvPr>
            <p:ph type="subTitle" idx="1"/>
          </p:nvPr>
        </p:nvSpPr>
        <p:spPr>
          <a:xfrm>
            <a:off x="344250" y="3550650"/>
            <a:ext cx="4910100" cy="577800"/>
          </a:xfrm>
          <a:prstGeom prst="rect">
            <a:avLst/>
          </a:prstGeom>
          <a:solidFill>
            <a:schemeClr val="dk2"/>
          </a:solidFill>
          <a:ln>
            <a:noFill/>
          </a:ln>
        </p:spPr>
        <p:txBody>
          <a:bodyPr spcFirstLastPara="1" wrap="square" lIns="91425" tIns="91425" rIns="91425" bIns="91425" anchor="ctr" anchorCtr="0">
            <a:normAutofit fontScale="92500"/>
          </a:bodyPr>
          <a:lstStyle/>
          <a:p>
            <a:pPr marL="457200" lvl="0" indent="-342900" algn="l" rtl="0">
              <a:lnSpc>
                <a:spcPct val="90000"/>
              </a:lnSpc>
              <a:spcBef>
                <a:spcPts val="0"/>
              </a:spcBef>
              <a:spcAft>
                <a:spcPts val="600"/>
              </a:spcAft>
              <a:buSzPct val="117936"/>
              <a:buNone/>
            </a:pPr>
            <a:r>
              <a:rPr lang="en-GB" sz="2200"/>
              <a:t>Google your Organization’s name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93"/>
          <p:cNvSpPr txBox="1">
            <a:spLocks noGrp="1"/>
          </p:cNvSpPr>
          <p:nvPr>
            <p:ph type="title"/>
          </p:nvPr>
        </p:nvSpPr>
        <p:spPr>
          <a:xfrm>
            <a:off x="1128750" y="394200"/>
            <a:ext cx="6886500" cy="1412100"/>
          </a:xfrm>
          <a:prstGeom prst="rect">
            <a:avLst/>
          </a:prstGeom>
          <a:noFill/>
          <a:ln>
            <a:noFill/>
          </a:ln>
        </p:spPr>
        <p:txBody>
          <a:bodyPr spcFirstLastPara="1" wrap="square" lIns="68575" tIns="34275" rIns="68575" bIns="34275" anchor="b" anchorCtr="0">
            <a:normAutofit/>
          </a:bodyPr>
          <a:lstStyle/>
          <a:p>
            <a:pPr marL="0" lvl="0" indent="0" algn="ctr" rtl="0">
              <a:lnSpc>
                <a:spcPct val="100000"/>
              </a:lnSpc>
              <a:spcBef>
                <a:spcPts val="0"/>
              </a:spcBef>
              <a:spcAft>
                <a:spcPts val="0"/>
              </a:spcAft>
              <a:buClr>
                <a:schemeClr val="dk1"/>
              </a:buClr>
              <a:buSzPts val="3600"/>
              <a:buNone/>
            </a:pPr>
            <a:r>
              <a:rPr lang="en-GB"/>
              <a:t>Our online Identity</a:t>
            </a:r>
            <a:endParaRPr/>
          </a:p>
        </p:txBody>
      </p:sp>
      <p:sp>
        <p:nvSpPr>
          <p:cNvPr id="584" name="Google Shape;584;p93"/>
          <p:cNvSpPr txBox="1">
            <a:spLocks noGrp="1"/>
          </p:cNvSpPr>
          <p:nvPr>
            <p:ph type="body" idx="1"/>
          </p:nvPr>
        </p:nvSpPr>
        <p:spPr>
          <a:xfrm>
            <a:off x="1128750" y="2225463"/>
            <a:ext cx="6886500" cy="2197200"/>
          </a:xfrm>
          <a:prstGeom prst="rect">
            <a:avLst/>
          </a:prstGeom>
          <a:noFill/>
          <a:ln>
            <a:noFill/>
          </a:ln>
        </p:spPr>
        <p:txBody>
          <a:bodyPr spcFirstLastPara="1" wrap="square" lIns="68575" tIns="34275" rIns="68575" bIns="34275" anchor="t" anchorCtr="0">
            <a:normAutofit/>
          </a:bodyPr>
          <a:lstStyle/>
          <a:p>
            <a:pPr marL="457200" lvl="0" indent="-330200" algn="ctr" rtl="0">
              <a:lnSpc>
                <a:spcPct val="115000"/>
              </a:lnSpc>
              <a:spcBef>
                <a:spcPts val="0"/>
              </a:spcBef>
              <a:spcAft>
                <a:spcPts val="0"/>
              </a:spcAft>
              <a:buSzPts val="1600"/>
              <a:buChar char="●"/>
            </a:pPr>
            <a:r>
              <a:rPr lang="en-GB"/>
              <a:t>Name: Authenticity Policy</a:t>
            </a:r>
            <a:endParaRPr/>
          </a:p>
          <a:p>
            <a:pPr marL="457200" lvl="0" indent="-330200" algn="ctr" rtl="0">
              <a:lnSpc>
                <a:spcPct val="115000"/>
              </a:lnSpc>
              <a:spcBef>
                <a:spcPts val="600"/>
              </a:spcBef>
              <a:spcAft>
                <a:spcPts val="0"/>
              </a:spcAft>
              <a:buSzPts val="1600"/>
              <a:buChar char="●"/>
            </a:pPr>
            <a:r>
              <a:rPr lang="en-GB"/>
              <a:t>Posts</a:t>
            </a:r>
            <a:endParaRPr/>
          </a:p>
          <a:p>
            <a:pPr marL="457200" lvl="0" indent="-330200" algn="ctr" rtl="0">
              <a:lnSpc>
                <a:spcPct val="115000"/>
              </a:lnSpc>
              <a:spcBef>
                <a:spcPts val="600"/>
              </a:spcBef>
              <a:spcAft>
                <a:spcPts val="0"/>
              </a:spcAft>
              <a:buSzPts val="1600"/>
              <a:buChar char="●"/>
            </a:pPr>
            <a:r>
              <a:rPr lang="en-GB"/>
              <a:t>What you share</a:t>
            </a:r>
            <a:endParaRPr/>
          </a:p>
          <a:p>
            <a:pPr marL="457200" lvl="0" indent="-330200" algn="ctr" rtl="0">
              <a:lnSpc>
                <a:spcPct val="115000"/>
              </a:lnSpc>
              <a:spcBef>
                <a:spcPts val="600"/>
              </a:spcBef>
              <a:spcAft>
                <a:spcPts val="0"/>
              </a:spcAft>
              <a:buSzPts val="1600"/>
              <a:buChar char="●"/>
            </a:pPr>
            <a:r>
              <a:rPr lang="en-GB"/>
              <a:t>Comments</a:t>
            </a:r>
            <a:endParaRPr/>
          </a:p>
          <a:p>
            <a:pPr marL="457200" lvl="0" indent="-330200" algn="ctr" rtl="0">
              <a:lnSpc>
                <a:spcPct val="115000"/>
              </a:lnSpc>
              <a:spcBef>
                <a:spcPts val="600"/>
              </a:spcBef>
              <a:spcAft>
                <a:spcPts val="0"/>
              </a:spcAft>
              <a:buSzPts val="1600"/>
              <a:buChar char="●"/>
            </a:pPr>
            <a:r>
              <a:rPr lang="en-GB"/>
              <a:t>Tags</a:t>
            </a:r>
            <a:endParaRPr/>
          </a:p>
          <a:p>
            <a:pPr marL="457200" lvl="0" indent="-228600" algn="ctr" rtl="0">
              <a:lnSpc>
                <a:spcPct val="115000"/>
              </a:lnSpc>
              <a:spcBef>
                <a:spcPts val="600"/>
              </a:spcBef>
              <a:spcAft>
                <a:spcPts val="600"/>
              </a:spcAft>
              <a:buSzPts val="16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4"/>
          <p:cNvSpPr txBox="1">
            <a:spLocks noGrp="1"/>
          </p:cNvSpPr>
          <p:nvPr>
            <p:ph type="title"/>
          </p:nvPr>
        </p:nvSpPr>
        <p:spPr>
          <a:xfrm>
            <a:off x="1128750" y="394200"/>
            <a:ext cx="6886500" cy="1013129"/>
          </a:xfrm>
          <a:prstGeom prst="rect">
            <a:avLst/>
          </a:prstGeom>
          <a:noFill/>
          <a:ln>
            <a:noFill/>
          </a:ln>
        </p:spPr>
        <p:txBody>
          <a:bodyPr spcFirstLastPara="1" wrap="square" lIns="68575" tIns="34275" rIns="68575" bIns="34275" anchor="b" anchorCtr="0">
            <a:normAutofit/>
          </a:bodyPr>
          <a:lstStyle/>
          <a:p>
            <a:pPr marL="0" lvl="0" indent="0" algn="ctr" rtl="0">
              <a:lnSpc>
                <a:spcPct val="100000"/>
              </a:lnSpc>
              <a:spcBef>
                <a:spcPts val="0"/>
              </a:spcBef>
              <a:spcAft>
                <a:spcPts val="0"/>
              </a:spcAft>
              <a:buClr>
                <a:schemeClr val="dk1"/>
              </a:buClr>
              <a:buSzPts val="3600"/>
              <a:buNone/>
            </a:pPr>
            <a:r>
              <a:rPr lang="en-GB" sz="4000" dirty="0"/>
              <a:t>Public image</a:t>
            </a:r>
            <a:endParaRPr lang="en-US" sz="4000" dirty="0">
              <a:highlight>
                <a:srgbClr val="F8E71C"/>
              </a:highlight>
            </a:endParaRPr>
          </a:p>
        </p:txBody>
      </p:sp>
      <p:sp>
        <p:nvSpPr>
          <p:cNvPr id="590" name="Google Shape;590;p94"/>
          <p:cNvSpPr txBox="1">
            <a:spLocks noGrp="1"/>
          </p:cNvSpPr>
          <p:nvPr>
            <p:ph type="body" idx="1"/>
          </p:nvPr>
        </p:nvSpPr>
        <p:spPr>
          <a:xfrm>
            <a:off x="1128750" y="1751011"/>
            <a:ext cx="6886500" cy="2671652"/>
          </a:xfrm>
          <a:prstGeom prst="rect">
            <a:avLst/>
          </a:prstGeom>
          <a:noFill/>
          <a:ln>
            <a:noFill/>
          </a:ln>
        </p:spPr>
        <p:txBody>
          <a:bodyPr spcFirstLastPara="1" wrap="square" lIns="68575" tIns="34275" rIns="68575" bIns="34275" anchor="t" anchorCtr="0">
            <a:normAutofit/>
          </a:bodyPr>
          <a:lstStyle/>
          <a:p>
            <a:pPr marL="139700" lvl="0" indent="0" algn="ctr" rtl="0">
              <a:lnSpc>
                <a:spcPct val="105000"/>
              </a:lnSpc>
              <a:spcBef>
                <a:spcPts val="0"/>
              </a:spcBef>
              <a:spcAft>
                <a:spcPts val="0"/>
              </a:spcAft>
              <a:buSzPts val="1600"/>
              <a:buNone/>
            </a:pPr>
            <a:r>
              <a:rPr lang="en-GB" sz="1200"/>
              <a:t>1. Upon Googling a Samrawit, we find a post with a picture of her at an anti-abortion rally from about 4 years ago.</a:t>
            </a:r>
            <a:endParaRPr/>
          </a:p>
          <a:p>
            <a:pPr marL="139700" lvl="0" indent="0" algn="ctr" rtl="0">
              <a:lnSpc>
                <a:spcPct val="105000"/>
              </a:lnSpc>
              <a:spcBef>
                <a:spcPts val="600"/>
              </a:spcBef>
              <a:spcAft>
                <a:spcPts val="0"/>
              </a:spcAft>
              <a:buSzPts val="1600"/>
              <a:buNone/>
            </a:pPr>
            <a:r>
              <a:rPr lang="en-GB" sz="1200"/>
              <a:t>Currently Samrawit is a health care provider at a maternity ward</a:t>
            </a:r>
            <a:endParaRPr/>
          </a:p>
          <a:p>
            <a:pPr marL="139700" lvl="0" indent="0" algn="ctr" rtl="0">
              <a:lnSpc>
                <a:spcPct val="105000"/>
              </a:lnSpc>
              <a:spcBef>
                <a:spcPts val="600"/>
              </a:spcBef>
              <a:spcAft>
                <a:spcPts val="0"/>
              </a:spcAft>
              <a:buSzPts val="1600"/>
              <a:buNone/>
            </a:pPr>
            <a:r>
              <a:rPr lang="en-GB" sz="1200"/>
              <a:t>2. Sami shares a post about respecting women and fights against Gender Based Violence. Sami wrote a long poem about the love he has for his mother. One of his friends post a photo of Sami sheltering a little girl from a ray of sunlight</a:t>
            </a:r>
            <a:endParaRPr/>
          </a:p>
          <a:p>
            <a:pPr marL="139700" lvl="0" indent="0" algn="ctr" rtl="0">
              <a:lnSpc>
                <a:spcPct val="105000"/>
              </a:lnSpc>
              <a:spcBef>
                <a:spcPts val="600"/>
              </a:spcBef>
              <a:spcAft>
                <a:spcPts val="0"/>
              </a:spcAft>
              <a:buSzPts val="1600"/>
              <a:buNone/>
            </a:pPr>
            <a:r>
              <a:rPr lang="en-GB" sz="1200"/>
              <a:t>3. Dagem has posts showing his work as an activist against climate change like rallies, big posters and T-shirts. Dagem also is seen drinking a lot of water. Dagem has multiple plastic bottles around him in all of the pictures. </a:t>
            </a:r>
            <a:endParaRPr/>
          </a:p>
          <a:p>
            <a:pPr marL="457200" lvl="0" indent="-228600" algn="ctr" rtl="0">
              <a:lnSpc>
                <a:spcPct val="105000"/>
              </a:lnSpc>
              <a:spcBef>
                <a:spcPts val="600"/>
              </a:spcBef>
              <a:spcAft>
                <a:spcPts val="0"/>
              </a:spcAft>
              <a:buSzPts val="1600"/>
              <a:buNone/>
            </a:pPr>
            <a:endParaRPr sz="1200"/>
          </a:p>
          <a:p>
            <a:pPr marL="457200" lvl="0" indent="-228600" algn="ctr" rtl="0">
              <a:lnSpc>
                <a:spcPct val="105000"/>
              </a:lnSpc>
              <a:spcBef>
                <a:spcPts val="600"/>
              </a:spcBef>
              <a:spcAft>
                <a:spcPts val="600"/>
              </a:spcAft>
              <a:buSzPts val="1600"/>
              <a:buNone/>
            </a:pPr>
            <a:endParaRPr sz="12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5"/>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Font typeface="Playfair Display"/>
              <a:buNone/>
            </a:pPr>
            <a:r>
              <a:rPr lang="en-GB"/>
              <a:t>Message Development</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96"/>
          <p:cNvSpPr txBox="1">
            <a:spLocks noGrp="1"/>
          </p:cNvSpPr>
          <p:nvPr>
            <p:ph type="title"/>
          </p:nvPr>
        </p:nvSpPr>
        <p:spPr>
          <a:xfrm>
            <a:off x="6343650" y="455544"/>
            <a:ext cx="2371472" cy="123444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ts val="2400"/>
              <a:buFont typeface="Century Gothic"/>
              <a:buNone/>
            </a:pPr>
            <a:r>
              <a:rPr lang="en-GB">
                <a:solidFill>
                  <a:schemeClr val="dk2"/>
                </a:solidFill>
                <a:highlight>
                  <a:srgbClr val="EE3E2A"/>
                </a:highlight>
                <a:latin typeface="Oswald"/>
                <a:ea typeface="Oswald"/>
                <a:cs typeface="Oswald"/>
                <a:sym typeface="Oswald"/>
              </a:rPr>
              <a:t>Social Media Message Development</a:t>
            </a:r>
            <a:endParaRPr>
              <a:solidFill>
                <a:schemeClr val="dk2"/>
              </a:solidFill>
              <a:highlight>
                <a:srgbClr val="EE3E2A"/>
              </a:highlight>
              <a:latin typeface="Oswald"/>
              <a:ea typeface="Oswald"/>
              <a:cs typeface="Oswald"/>
              <a:sym typeface="Oswald"/>
            </a:endParaRPr>
          </a:p>
        </p:txBody>
      </p:sp>
      <p:sp>
        <p:nvSpPr>
          <p:cNvPr id="601" name="Google Shape;601;p96"/>
          <p:cNvSpPr txBox="1">
            <a:spLocks noGrp="1"/>
          </p:cNvSpPr>
          <p:nvPr>
            <p:ph type="body" idx="2"/>
          </p:nvPr>
        </p:nvSpPr>
        <p:spPr>
          <a:xfrm>
            <a:off x="6343650" y="1752600"/>
            <a:ext cx="2371472" cy="2705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800"/>
              <a:buFont typeface="Century Gothic"/>
              <a:buNone/>
            </a:pPr>
            <a:r>
              <a:rPr lang="en-GB" sz="2400">
                <a:solidFill>
                  <a:srgbClr val="EE3E2A"/>
                </a:solidFill>
                <a:latin typeface="Oswald"/>
                <a:ea typeface="Oswald"/>
                <a:cs typeface="Oswald"/>
                <a:sym typeface="Oswald"/>
              </a:rPr>
              <a:t>The voice must be relatable</a:t>
            </a:r>
            <a:endParaRPr sz="2400">
              <a:solidFill>
                <a:srgbClr val="EE3E2A"/>
              </a:solidFill>
              <a:latin typeface="Oswald"/>
              <a:ea typeface="Oswald"/>
              <a:cs typeface="Oswald"/>
              <a:sym typeface="Oswald"/>
            </a:endParaRPr>
          </a:p>
          <a:p>
            <a:pPr marL="0" lvl="0" indent="0" algn="l" rtl="0">
              <a:lnSpc>
                <a:spcPct val="90000"/>
              </a:lnSpc>
              <a:spcBef>
                <a:spcPts val="300"/>
              </a:spcBef>
              <a:spcAft>
                <a:spcPts val="0"/>
              </a:spcAft>
              <a:buClr>
                <a:schemeClr val="dk1"/>
              </a:buClr>
              <a:buSzPts val="800"/>
              <a:buFont typeface="Century Gothic"/>
              <a:buNone/>
            </a:pPr>
            <a:r>
              <a:rPr lang="en-GB" sz="2400">
                <a:solidFill>
                  <a:srgbClr val="EE3E2A"/>
                </a:solidFill>
                <a:latin typeface="Oswald"/>
                <a:ea typeface="Oswald"/>
                <a:cs typeface="Oswald"/>
                <a:sym typeface="Oswald"/>
              </a:rPr>
              <a:t>Lingo should be tailored</a:t>
            </a:r>
            <a:endParaRPr sz="2400">
              <a:solidFill>
                <a:srgbClr val="EE3E2A"/>
              </a:solidFill>
              <a:latin typeface="Oswald"/>
              <a:ea typeface="Oswald"/>
              <a:cs typeface="Oswald"/>
              <a:sym typeface="Oswald"/>
            </a:endParaRPr>
          </a:p>
          <a:p>
            <a:pPr marL="0" lvl="0" indent="0" algn="l" rtl="0">
              <a:lnSpc>
                <a:spcPct val="90000"/>
              </a:lnSpc>
              <a:spcBef>
                <a:spcPts val="300"/>
              </a:spcBef>
              <a:spcAft>
                <a:spcPts val="0"/>
              </a:spcAft>
              <a:buClr>
                <a:schemeClr val="dk1"/>
              </a:buClr>
              <a:buSzPts val="800"/>
              <a:buFont typeface="Century Gothic"/>
              <a:buNone/>
            </a:pPr>
            <a:r>
              <a:rPr lang="en-GB" sz="2400">
                <a:solidFill>
                  <a:srgbClr val="EE3E2A"/>
                </a:solidFill>
                <a:latin typeface="Oswald"/>
                <a:ea typeface="Oswald"/>
                <a:cs typeface="Oswald"/>
                <a:sym typeface="Oswald"/>
              </a:rPr>
              <a:t>Friendly </a:t>
            </a:r>
            <a:endParaRPr sz="2400">
              <a:solidFill>
                <a:srgbClr val="EE3E2A"/>
              </a:solidFill>
              <a:latin typeface="Oswald"/>
              <a:ea typeface="Oswald"/>
              <a:cs typeface="Oswald"/>
              <a:sym typeface="Oswald"/>
            </a:endParaRPr>
          </a:p>
          <a:p>
            <a:pPr marL="0" lvl="0" indent="0" algn="l" rtl="0">
              <a:lnSpc>
                <a:spcPct val="90000"/>
              </a:lnSpc>
              <a:spcBef>
                <a:spcPts val="300"/>
              </a:spcBef>
              <a:spcAft>
                <a:spcPts val="0"/>
              </a:spcAft>
              <a:buClr>
                <a:schemeClr val="dk1"/>
              </a:buClr>
              <a:buSzPts val="800"/>
              <a:buFont typeface="Century Gothic"/>
              <a:buNone/>
            </a:pPr>
            <a:r>
              <a:rPr lang="en-GB" sz="2400">
                <a:solidFill>
                  <a:srgbClr val="EE3E2A"/>
                </a:solidFill>
                <a:latin typeface="Oswald"/>
                <a:ea typeface="Oswald"/>
                <a:cs typeface="Oswald"/>
                <a:sym typeface="Oswald"/>
              </a:rPr>
              <a:t>Informative</a:t>
            </a:r>
            <a:endParaRPr sz="2400">
              <a:solidFill>
                <a:srgbClr val="EE3E2A"/>
              </a:solidFill>
              <a:latin typeface="Oswald"/>
              <a:ea typeface="Oswald"/>
              <a:cs typeface="Oswald"/>
              <a:sym typeface="Oswald"/>
            </a:endParaRPr>
          </a:p>
          <a:p>
            <a:pPr marL="0" lvl="0" indent="0" algn="l" rtl="0">
              <a:lnSpc>
                <a:spcPct val="90000"/>
              </a:lnSpc>
              <a:spcBef>
                <a:spcPts val="300"/>
              </a:spcBef>
              <a:spcAft>
                <a:spcPts val="0"/>
              </a:spcAft>
              <a:buClr>
                <a:schemeClr val="dk1"/>
              </a:buClr>
              <a:buSzPts val="800"/>
              <a:buFont typeface="Century Gothic"/>
              <a:buNone/>
            </a:pPr>
            <a:r>
              <a:rPr lang="en-GB" sz="2400" b="1">
                <a:solidFill>
                  <a:srgbClr val="EE3E2A"/>
                </a:solidFill>
                <a:latin typeface="Oswald"/>
                <a:ea typeface="Oswald"/>
                <a:cs typeface="Oswald"/>
                <a:sym typeface="Oswald"/>
              </a:rPr>
              <a:t>FACTS</a:t>
            </a:r>
            <a:endParaRPr sz="2400">
              <a:solidFill>
                <a:srgbClr val="EE3E2A"/>
              </a:solidFill>
              <a:latin typeface="Oswald"/>
              <a:ea typeface="Oswald"/>
              <a:cs typeface="Oswald"/>
              <a:sym typeface="Oswald"/>
            </a:endParaRPr>
          </a:p>
        </p:txBody>
      </p:sp>
      <p:grpSp>
        <p:nvGrpSpPr>
          <p:cNvPr id="602" name="Google Shape;602;p96"/>
          <p:cNvGrpSpPr/>
          <p:nvPr/>
        </p:nvGrpSpPr>
        <p:grpSpPr>
          <a:xfrm>
            <a:off x="514350" y="462275"/>
            <a:ext cx="5143500" cy="3990349"/>
            <a:chOff x="0" y="6767"/>
            <a:chExt cx="6858000" cy="5320465"/>
          </a:xfrm>
        </p:grpSpPr>
        <p:sp>
          <p:nvSpPr>
            <p:cNvPr id="603" name="Google Shape;603;p96"/>
            <p:cNvSpPr/>
            <p:nvPr/>
          </p:nvSpPr>
          <p:spPr>
            <a:xfrm>
              <a:off x="0" y="6767"/>
              <a:ext cx="6858000" cy="886744"/>
            </a:xfrm>
            <a:prstGeom prst="roundRect">
              <a:avLst>
                <a:gd name="adj" fmla="val 10000"/>
              </a:avLst>
            </a:prstGeom>
            <a:solidFill>
              <a:srgbClr val="F9CA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96"/>
            <p:cNvSpPr/>
            <p:nvPr/>
          </p:nvSpPr>
          <p:spPr>
            <a:xfrm>
              <a:off x="268240" y="206285"/>
              <a:ext cx="487709" cy="487709"/>
            </a:xfrm>
            <a:prstGeom prst="rect">
              <a:avLst/>
            </a:prstGeom>
            <a:blipFill rotWithShape="1">
              <a:blip r:embed="rId3">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96"/>
            <p:cNvSpPr/>
            <p:nvPr/>
          </p:nvSpPr>
          <p:spPr>
            <a:xfrm>
              <a:off x="1024189" y="6767"/>
              <a:ext cx="5832809" cy="88674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96"/>
            <p:cNvSpPr txBox="1"/>
            <p:nvPr/>
          </p:nvSpPr>
          <p:spPr>
            <a:xfrm>
              <a:off x="1024189" y="6767"/>
              <a:ext cx="5832809" cy="886744"/>
            </a:xfrm>
            <a:prstGeom prst="rect">
              <a:avLst/>
            </a:prstGeom>
            <a:noFill/>
            <a:ln>
              <a:noFill/>
            </a:ln>
          </p:spPr>
          <p:txBody>
            <a:bodyPr spcFirstLastPara="1" wrap="square" lIns="70375" tIns="70375" rIns="70375" bIns="70375" anchor="ctr" anchorCtr="0">
              <a:noAutofit/>
            </a:bodyPr>
            <a:lstStyle/>
            <a:p>
              <a:pPr marL="0" marR="0" lvl="0" indent="0" algn="l" rtl="0">
                <a:lnSpc>
                  <a:spcPct val="90000"/>
                </a:lnSpc>
                <a:spcBef>
                  <a:spcPts val="0"/>
                </a:spcBef>
                <a:spcAft>
                  <a:spcPts val="0"/>
                </a:spcAft>
                <a:buClr>
                  <a:schemeClr val="dk1"/>
                </a:buClr>
                <a:buSzPts val="1400"/>
                <a:buFont typeface="Century Gothic"/>
                <a:buNone/>
              </a:pPr>
              <a:r>
                <a:rPr lang="en-GB" sz="1400" b="0" i="0" u="none" strike="noStrike" cap="none">
                  <a:solidFill>
                    <a:schemeClr val="dk2"/>
                  </a:solidFill>
                  <a:latin typeface="Century Gothic"/>
                  <a:ea typeface="Century Gothic"/>
                  <a:cs typeface="Century Gothic"/>
                  <a:sym typeface="Century Gothic"/>
                </a:rPr>
                <a:t>Should be specific to the platform</a:t>
              </a:r>
              <a:endParaRPr sz="1100" b="0" i="0" u="none" strike="noStrike" cap="none">
                <a:solidFill>
                  <a:schemeClr val="dk2"/>
                </a:solidFill>
                <a:latin typeface="Arial"/>
                <a:ea typeface="Arial"/>
                <a:cs typeface="Arial"/>
                <a:sym typeface="Arial"/>
              </a:endParaRPr>
            </a:p>
          </p:txBody>
        </p:sp>
        <p:sp>
          <p:nvSpPr>
            <p:cNvPr id="607" name="Google Shape;607;p96"/>
            <p:cNvSpPr/>
            <p:nvPr/>
          </p:nvSpPr>
          <p:spPr>
            <a:xfrm>
              <a:off x="0" y="1115197"/>
              <a:ext cx="6858000" cy="886744"/>
            </a:xfrm>
            <a:prstGeom prst="roundRect">
              <a:avLst>
                <a:gd name="adj" fmla="val 10000"/>
              </a:avLst>
            </a:prstGeom>
            <a:solidFill>
              <a:srgbClr val="F9CA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96"/>
            <p:cNvSpPr/>
            <p:nvPr/>
          </p:nvSpPr>
          <p:spPr>
            <a:xfrm>
              <a:off x="268240" y="1314715"/>
              <a:ext cx="487709" cy="487709"/>
            </a:xfrm>
            <a:prstGeom prst="rect">
              <a:avLst/>
            </a:prstGeom>
            <a:blipFill rotWithShape="1">
              <a:blip r:embed="rId4">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96"/>
            <p:cNvSpPr/>
            <p:nvPr/>
          </p:nvSpPr>
          <p:spPr>
            <a:xfrm>
              <a:off x="1024189" y="1115197"/>
              <a:ext cx="3086100" cy="88674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96"/>
            <p:cNvSpPr txBox="1"/>
            <p:nvPr/>
          </p:nvSpPr>
          <p:spPr>
            <a:xfrm>
              <a:off x="1024189" y="1115197"/>
              <a:ext cx="3086100" cy="886744"/>
            </a:xfrm>
            <a:prstGeom prst="rect">
              <a:avLst/>
            </a:prstGeom>
            <a:noFill/>
            <a:ln>
              <a:noFill/>
            </a:ln>
          </p:spPr>
          <p:txBody>
            <a:bodyPr spcFirstLastPara="1" wrap="square" lIns="70375" tIns="70375" rIns="70375" bIns="70375" anchor="ctr" anchorCtr="0">
              <a:noAutofit/>
            </a:bodyPr>
            <a:lstStyle/>
            <a:p>
              <a:pPr marL="0" marR="0" lvl="0" indent="0" algn="l" rtl="0">
                <a:lnSpc>
                  <a:spcPct val="90000"/>
                </a:lnSpc>
                <a:spcBef>
                  <a:spcPts val="0"/>
                </a:spcBef>
                <a:spcAft>
                  <a:spcPts val="0"/>
                </a:spcAft>
                <a:buClr>
                  <a:schemeClr val="dk1"/>
                </a:buClr>
                <a:buSzPts val="1400"/>
                <a:buFont typeface="Century Gothic"/>
                <a:buNone/>
              </a:pPr>
              <a:r>
                <a:rPr lang="en-GB" sz="1400" b="0" i="0" u="none" strike="noStrike" cap="none">
                  <a:solidFill>
                    <a:schemeClr val="dk2"/>
                  </a:solidFill>
                  <a:latin typeface="Century Gothic"/>
                  <a:ea typeface="Century Gothic"/>
                  <a:cs typeface="Century Gothic"/>
                  <a:sym typeface="Century Gothic"/>
                </a:rPr>
                <a:t>Must have a targeted audience</a:t>
              </a:r>
              <a:endParaRPr sz="1100" b="0" i="0" u="none" strike="noStrike" cap="none">
                <a:solidFill>
                  <a:schemeClr val="dk2"/>
                </a:solidFill>
                <a:latin typeface="Arial"/>
                <a:ea typeface="Arial"/>
                <a:cs typeface="Arial"/>
                <a:sym typeface="Arial"/>
              </a:endParaRPr>
            </a:p>
          </p:txBody>
        </p:sp>
        <p:sp>
          <p:nvSpPr>
            <p:cNvPr id="611" name="Google Shape;611;p96"/>
            <p:cNvSpPr/>
            <p:nvPr/>
          </p:nvSpPr>
          <p:spPr>
            <a:xfrm>
              <a:off x="4110289" y="1115197"/>
              <a:ext cx="2746709" cy="88674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96"/>
            <p:cNvSpPr txBox="1"/>
            <p:nvPr/>
          </p:nvSpPr>
          <p:spPr>
            <a:xfrm>
              <a:off x="4110289" y="1115197"/>
              <a:ext cx="2746800" cy="337200"/>
            </a:xfrm>
            <a:prstGeom prst="rect">
              <a:avLst/>
            </a:prstGeom>
            <a:noFill/>
            <a:ln>
              <a:noFill/>
            </a:ln>
          </p:spPr>
          <p:txBody>
            <a:bodyPr spcFirstLastPara="1" wrap="square" lIns="70375" tIns="70375" rIns="70375" bIns="70375" anchor="ctr" anchorCtr="0">
              <a:spAutoFit/>
            </a:bodyPr>
            <a:lstStyle/>
            <a:p>
              <a:pPr marL="0" marR="0" lvl="0" indent="0" algn="l" rtl="0">
                <a:lnSpc>
                  <a:spcPct val="90000"/>
                </a:lnSpc>
                <a:spcBef>
                  <a:spcPts val="300"/>
                </a:spcBef>
                <a:spcAft>
                  <a:spcPts val="0"/>
                </a:spcAft>
                <a:buClr>
                  <a:schemeClr val="dk1"/>
                </a:buClr>
                <a:buSzPts val="800"/>
                <a:buFont typeface="Century Gothic"/>
                <a:buNone/>
              </a:pPr>
              <a:endParaRPr sz="800" b="0" i="0" u="none" strike="noStrike" cap="none">
                <a:solidFill>
                  <a:schemeClr val="dk2"/>
                </a:solidFill>
                <a:latin typeface="Century Gothic"/>
                <a:ea typeface="Century Gothic"/>
                <a:cs typeface="Century Gothic"/>
                <a:sym typeface="Century Gothic"/>
              </a:endParaRPr>
            </a:p>
          </p:txBody>
        </p:sp>
        <p:sp>
          <p:nvSpPr>
            <p:cNvPr id="613" name="Google Shape;613;p96"/>
            <p:cNvSpPr/>
            <p:nvPr/>
          </p:nvSpPr>
          <p:spPr>
            <a:xfrm>
              <a:off x="0" y="2223627"/>
              <a:ext cx="6858000" cy="886744"/>
            </a:xfrm>
            <a:prstGeom prst="roundRect">
              <a:avLst>
                <a:gd name="adj" fmla="val 10000"/>
              </a:avLst>
            </a:prstGeom>
            <a:solidFill>
              <a:srgbClr val="F9CA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96"/>
            <p:cNvSpPr/>
            <p:nvPr/>
          </p:nvSpPr>
          <p:spPr>
            <a:xfrm>
              <a:off x="268240" y="2423145"/>
              <a:ext cx="487709" cy="487709"/>
            </a:xfrm>
            <a:prstGeom prst="rect">
              <a:avLst/>
            </a:prstGeom>
            <a:blipFill rotWithShape="1">
              <a:blip r:embed="rId5">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96"/>
            <p:cNvSpPr/>
            <p:nvPr/>
          </p:nvSpPr>
          <p:spPr>
            <a:xfrm>
              <a:off x="1024189" y="2223627"/>
              <a:ext cx="5832809" cy="88674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96"/>
            <p:cNvSpPr txBox="1"/>
            <p:nvPr/>
          </p:nvSpPr>
          <p:spPr>
            <a:xfrm>
              <a:off x="1024189" y="2367400"/>
              <a:ext cx="5832900" cy="448200"/>
            </a:xfrm>
            <a:prstGeom prst="rect">
              <a:avLst/>
            </a:prstGeom>
            <a:noFill/>
            <a:ln>
              <a:noFill/>
            </a:ln>
          </p:spPr>
          <p:txBody>
            <a:bodyPr spcFirstLastPara="1" wrap="square" lIns="70375" tIns="70375" rIns="70375" bIns="70375" anchor="ctr" anchorCtr="0">
              <a:spAutoFit/>
            </a:bodyPr>
            <a:lstStyle/>
            <a:p>
              <a:pPr marL="0" marR="0" lvl="0" indent="0" algn="l" rtl="0">
                <a:lnSpc>
                  <a:spcPct val="90000"/>
                </a:lnSpc>
                <a:spcBef>
                  <a:spcPts val="0"/>
                </a:spcBef>
                <a:spcAft>
                  <a:spcPts val="0"/>
                </a:spcAft>
                <a:buClr>
                  <a:schemeClr val="dk1"/>
                </a:buClr>
                <a:buSzPts val="1400"/>
                <a:buFont typeface="Century Gothic"/>
                <a:buNone/>
              </a:pPr>
              <a:r>
                <a:rPr lang="en-GB" sz="1400" b="0" i="0" u="none" strike="noStrike" cap="none">
                  <a:solidFill>
                    <a:schemeClr val="dk2"/>
                  </a:solidFill>
                  <a:latin typeface="Century Gothic"/>
                  <a:ea typeface="Century Gothic"/>
                  <a:cs typeface="Century Gothic"/>
                  <a:sym typeface="Century Gothic"/>
                </a:rPr>
                <a:t>Short and precise</a:t>
              </a:r>
              <a:endParaRPr sz="1100" b="0" i="0" u="none" strike="noStrike" cap="none">
                <a:solidFill>
                  <a:schemeClr val="dk2"/>
                </a:solidFill>
                <a:latin typeface="Arial"/>
                <a:ea typeface="Arial"/>
                <a:cs typeface="Arial"/>
                <a:sym typeface="Arial"/>
              </a:endParaRPr>
            </a:p>
          </p:txBody>
        </p:sp>
        <p:sp>
          <p:nvSpPr>
            <p:cNvPr id="617" name="Google Shape;617;p96"/>
            <p:cNvSpPr/>
            <p:nvPr/>
          </p:nvSpPr>
          <p:spPr>
            <a:xfrm>
              <a:off x="0" y="3332058"/>
              <a:ext cx="6858000" cy="886744"/>
            </a:xfrm>
            <a:prstGeom prst="roundRect">
              <a:avLst>
                <a:gd name="adj" fmla="val 10000"/>
              </a:avLst>
            </a:prstGeom>
            <a:solidFill>
              <a:srgbClr val="F9CA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96"/>
            <p:cNvSpPr/>
            <p:nvPr/>
          </p:nvSpPr>
          <p:spPr>
            <a:xfrm>
              <a:off x="268240" y="3531575"/>
              <a:ext cx="487709" cy="487709"/>
            </a:xfrm>
            <a:prstGeom prst="rect">
              <a:avLst/>
            </a:prstGeom>
            <a:blipFill rotWithShape="1">
              <a:blip r:embed="rId6">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96"/>
            <p:cNvSpPr/>
            <p:nvPr/>
          </p:nvSpPr>
          <p:spPr>
            <a:xfrm>
              <a:off x="1024189" y="3332058"/>
              <a:ext cx="5832809" cy="88674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96"/>
            <p:cNvSpPr txBox="1"/>
            <p:nvPr/>
          </p:nvSpPr>
          <p:spPr>
            <a:xfrm>
              <a:off x="1024189" y="3332058"/>
              <a:ext cx="5832809" cy="886744"/>
            </a:xfrm>
            <a:prstGeom prst="rect">
              <a:avLst/>
            </a:prstGeom>
            <a:noFill/>
            <a:ln>
              <a:noFill/>
            </a:ln>
          </p:spPr>
          <p:txBody>
            <a:bodyPr spcFirstLastPara="1" wrap="square" lIns="70375" tIns="70375" rIns="70375" bIns="70375" anchor="ctr" anchorCtr="0">
              <a:normAutofit/>
            </a:bodyPr>
            <a:lstStyle/>
            <a:p>
              <a:pPr marL="0" marR="0" lvl="0" indent="0" algn="l" rtl="0">
                <a:lnSpc>
                  <a:spcPct val="90000"/>
                </a:lnSpc>
                <a:spcBef>
                  <a:spcPts val="0"/>
                </a:spcBef>
                <a:spcAft>
                  <a:spcPts val="0"/>
                </a:spcAft>
                <a:buClr>
                  <a:schemeClr val="dk1"/>
                </a:buClr>
                <a:buSzPts val="1400"/>
                <a:buFont typeface="Century Gothic"/>
                <a:buNone/>
              </a:pPr>
              <a:r>
                <a:rPr lang="en-GB" sz="1400" b="0" i="0" u="none" strike="noStrike" cap="none">
                  <a:solidFill>
                    <a:schemeClr val="dk2"/>
                  </a:solidFill>
                  <a:latin typeface="Century Gothic"/>
                  <a:ea typeface="Century Gothic"/>
                  <a:cs typeface="Century Gothic"/>
                  <a:sym typeface="Century Gothic"/>
                </a:rPr>
                <a:t>Language taken into consideration</a:t>
              </a:r>
              <a:endParaRPr sz="1100" b="0" i="0" u="none" strike="noStrike" cap="none">
                <a:solidFill>
                  <a:schemeClr val="dk2"/>
                </a:solidFill>
                <a:latin typeface="Arial"/>
                <a:ea typeface="Arial"/>
                <a:cs typeface="Arial"/>
                <a:sym typeface="Arial"/>
              </a:endParaRPr>
            </a:p>
          </p:txBody>
        </p:sp>
        <p:sp>
          <p:nvSpPr>
            <p:cNvPr id="621" name="Google Shape;621;p96"/>
            <p:cNvSpPr/>
            <p:nvPr/>
          </p:nvSpPr>
          <p:spPr>
            <a:xfrm>
              <a:off x="0" y="4440488"/>
              <a:ext cx="6858000" cy="886744"/>
            </a:xfrm>
            <a:prstGeom prst="roundRect">
              <a:avLst>
                <a:gd name="adj" fmla="val 10000"/>
              </a:avLst>
            </a:prstGeom>
            <a:solidFill>
              <a:srgbClr val="F9CA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96"/>
            <p:cNvSpPr/>
            <p:nvPr/>
          </p:nvSpPr>
          <p:spPr>
            <a:xfrm>
              <a:off x="268240" y="4640005"/>
              <a:ext cx="487709" cy="487709"/>
            </a:xfrm>
            <a:prstGeom prst="rect">
              <a:avLst/>
            </a:prstGeom>
            <a:blipFill rotWithShape="1">
              <a:blip r:embed="rId7">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96"/>
            <p:cNvSpPr/>
            <p:nvPr/>
          </p:nvSpPr>
          <p:spPr>
            <a:xfrm>
              <a:off x="1024189" y="4440488"/>
              <a:ext cx="5832809" cy="88674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96"/>
            <p:cNvSpPr txBox="1"/>
            <p:nvPr/>
          </p:nvSpPr>
          <p:spPr>
            <a:xfrm>
              <a:off x="1024189" y="4613016"/>
              <a:ext cx="5832900" cy="448200"/>
            </a:xfrm>
            <a:prstGeom prst="rect">
              <a:avLst/>
            </a:prstGeom>
            <a:noFill/>
            <a:ln>
              <a:noFill/>
            </a:ln>
          </p:spPr>
          <p:txBody>
            <a:bodyPr spcFirstLastPara="1" wrap="square" lIns="70375" tIns="70375" rIns="70375" bIns="70375" anchor="ctr" anchorCtr="0">
              <a:spAutoFit/>
            </a:bodyPr>
            <a:lstStyle/>
            <a:p>
              <a:pPr marL="0" marR="0" lvl="0" indent="0" algn="l" rtl="0">
                <a:lnSpc>
                  <a:spcPct val="90000"/>
                </a:lnSpc>
                <a:spcBef>
                  <a:spcPts val="0"/>
                </a:spcBef>
                <a:spcAft>
                  <a:spcPts val="0"/>
                </a:spcAft>
                <a:buClr>
                  <a:schemeClr val="dk1"/>
                </a:buClr>
                <a:buSzPts val="1400"/>
                <a:buFont typeface="Century Gothic"/>
                <a:buNone/>
              </a:pPr>
              <a:r>
                <a:rPr lang="en-GB" sz="1400" b="0" i="0" u="none" strike="noStrike" cap="none">
                  <a:solidFill>
                    <a:schemeClr val="dk2"/>
                  </a:solidFill>
                  <a:latin typeface="Century Gothic"/>
                  <a:ea typeface="Century Gothic"/>
                  <a:cs typeface="Century Gothic"/>
                  <a:sym typeface="Century Gothic"/>
                </a:rPr>
                <a:t>Follows current trends</a:t>
              </a:r>
              <a:endParaRPr sz="1100" b="0" i="0" u="none" strike="noStrike" cap="none">
                <a:solidFill>
                  <a:schemeClr val="dk2"/>
                </a:solidFill>
                <a:latin typeface="Arial"/>
                <a:ea typeface="Arial"/>
                <a:cs typeface="Arial"/>
                <a:sym typeface="Aria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7"/>
          <p:cNvSpPr txBox="1">
            <a:spLocks noGrp="1"/>
          </p:cNvSpPr>
          <p:nvPr>
            <p:ph type="title"/>
          </p:nvPr>
        </p:nvSpPr>
        <p:spPr>
          <a:xfrm>
            <a:off x="6343650" y="455544"/>
            <a:ext cx="2371472" cy="123444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ts val="2400"/>
              <a:buFont typeface="Century Gothic"/>
              <a:buNone/>
            </a:pPr>
            <a:r>
              <a:rPr lang="en-GB" sz="3000">
                <a:solidFill>
                  <a:schemeClr val="dk2"/>
                </a:solidFill>
                <a:latin typeface="Oswald"/>
                <a:ea typeface="Oswald"/>
                <a:cs typeface="Oswald"/>
                <a:sym typeface="Oswald"/>
              </a:rPr>
              <a:t>Message formulation</a:t>
            </a:r>
            <a:endParaRPr sz="3000">
              <a:solidFill>
                <a:schemeClr val="dk2"/>
              </a:solidFill>
              <a:latin typeface="Oswald"/>
              <a:ea typeface="Oswald"/>
              <a:cs typeface="Oswald"/>
              <a:sym typeface="Oswald"/>
            </a:endParaRPr>
          </a:p>
        </p:txBody>
      </p:sp>
      <p:grpSp>
        <p:nvGrpSpPr>
          <p:cNvPr id="630" name="Google Shape;630;p97"/>
          <p:cNvGrpSpPr/>
          <p:nvPr/>
        </p:nvGrpSpPr>
        <p:grpSpPr>
          <a:xfrm>
            <a:off x="514350" y="457200"/>
            <a:ext cx="5143500" cy="4000500"/>
            <a:chOff x="0" y="0"/>
            <a:chExt cx="6858000" cy="5334000"/>
          </a:xfrm>
        </p:grpSpPr>
        <p:cxnSp>
          <p:nvCxnSpPr>
            <p:cNvPr id="631" name="Google Shape;631;p97"/>
            <p:cNvCxnSpPr/>
            <p:nvPr/>
          </p:nvCxnSpPr>
          <p:spPr>
            <a:xfrm>
              <a:off x="0" y="0"/>
              <a:ext cx="6858000" cy="0"/>
            </a:xfrm>
            <a:prstGeom prst="straightConnector1">
              <a:avLst/>
            </a:prstGeom>
            <a:solidFill>
              <a:srgbClr val="EE3E2A"/>
            </a:solidFill>
            <a:ln w="12700" cap="flat" cmpd="sng">
              <a:solidFill>
                <a:srgbClr val="EE3E2A"/>
              </a:solidFill>
              <a:prstDash val="solid"/>
              <a:round/>
              <a:headEnd type="none" w="sm" len="sm"/>
              <a:tailEnd type="none" w="sm" len="sm"/>
            </a:ln>
          </p:spPr>
        </p:cxnSp>
        <p:sp>
          <p:nvSpPr>
            <p:cNvPr id="632" name="Google Shape;632;p97"/>
            <p:cNvSpPr/>
            <p:nvPr/>
          </p:nvSpPr>
          <p:spPr>
            <a:xfrm>
              <a:off x="0" y="0"/>
              <a:ext cx="1371600" cy="53340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97"/>
            <p:cNvSpPr txBox="1"/>
            <p:nvPr/>
          </p:nvSpPr>
          <p:spPr>
            <a:xfrm>
              <a:off x="0" y="0"/>
              <a:ext cx="1371600" cy="5334000"/>
            </a:xfrm>
            <a:prstGeom prst="rect">
              <a:avLst/>
            </a:prstGeom>
            <a:noFill/>
            <a:ln>
              <a:noFill/>
            </a:ln>
          </p:spPr>
          <p:txBody>
            <a:bodyPr spcFirstLastPara="1" wrap="square" lIns="48575" tIns="48575" rIns="48575" bIns="48575" anchor="t" anchorCtr="0">
              <a:noAutofit/>
            </a:bodyPr>
            <a:lstStyle/>
            <a:p>
              <a:pPr marL="0" marR="0" lvl="0" indent="0" algn="l" rtl="0">
                <a:lnSpc>
                  <a:spcPct val="90000"/>
                </a:lnSpc>
                <a:spcBef>
                  <a:spcPts val="0"/>
                </a:spcBef>
                <a:spcAft>
                  <a:spcPts val="0"/>
                </a:spcAft>
                <a:buClr>
                  <a:schemeClr val="dk1"/>
                </a:buClr>
                <a:buSzPts val="1300"/>
                <a:buFont typeface="Century Gothic"/>
                <a:buNone/>
              </a:pPr>
              <a:r>
                <a:rPr lang="en-GB" sz="1300" b="0" i="0" u="none" strike="noStrike" cap="none">
                  <a:solidFill>
                    <a:schemeClr val="dk2"/>
                  </a:solidFill>
                  <a:latin typeface="Playfair Display"/>
                  <a:ea typeface="Playfair Display"/>
                  <a:cs typeface="Playfair Display"/>
                  <a:sym typeface="Playfair Display"/>
                </a:rPr>
                <a:t>Depending on our decision maker</a:t>
              </a:r>
              <a:endParaRPr sz="1100" b="0" i="0" u="none" strike="noStrike" cap="none">
                <a:solidFill>
                  <a:schemeClr val="dk2"/>
                </a:solidFill>
                <a:latin typeface="Playfair Display"/>
                <a:ea typeface="Playfair Display"/>
                <a:cs typeface="Playfair Display"/>
                <a:sym typeface="Playfair Display"/>
              </a:endParaRPr>
            </a:p>
          </p:txBody>
        </p:sp>
        <p:sp>
          <p:nvSpPr>
            <p:cNvPr id="634" name="Google Shape;634;p97"/>
            <p:cNvSpPr/>
            <p:nvPr/>
          </p:nvSpPr>
          <p:spPr>
            <a:xfrm>
              <a:off x="1474470" y="83343"/>
              <a:ext cx="5383530" cy="166687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97"/>
            <p:cNvSpPr txBox="1"/>
            <p:nvPr/>
          </p:nvSpPr>
          <p:spPr>
            <a:xfrm>
              <a:off x="1474470" y="83343"/>
              <a:ext cx="5383530" cy="1666874"/>
            </a:xfrm>
            <a:prstGeom prst="rect">
              <a:avLst/>
            </a:prstGeom>
            <a:noFill/>
            <a:ln>
              <a:noFill/>
            </a:ln>
          </p:spPr>
          <p:txBody>
            <a:bodyPr spcFirstLastPara="1" wrap="square" lIns="68575" tIns="68575" rIns="68575" bIns="68575" anchor="t" anchorCtr="0">
              <a:noAutofit/>
            </a:bodyPr>
            <a:lstStyle/>
            <a:p>
              <a:pPr>
                <a:lnSpc>
                  <a:spcPct val="90000"/>
                </a:lnSpc>
                <a:buClr>
                  <a:schemeClr val="dk1"/>
                </a:buClr>
                <a:buSzPts val="1800"/>
              </a:pPr>
              <a:r>
                <a:rPr lang="en-GB" sz="1800" b="1" i="0" u="none" strike="noStrike" cap="none" dirty="0">
                  <a:solidFill>
                    <a:schemeClr val="dk2"/>
                  </a:solidFill>
                  <a:latin typeface="Playfair Display"/>
                  <a:ea typeface="Playfair Display"/>
                  <a:cs typeface="Playfair Display"/>
                  <a:sym typeface="Playfair Display"/>
                </a:rPr>
                <a:t>Rational</a:t>
              </a:r>
              <a:r>
                <a:rPr lang="en-GB" sz="1800" b="1" dirty="0">
                  <a:solidFill>
                    <a:schemeClr val="dk2"/>
                  </a:solidFill>
                  <a:latin typeface="Playfair Display"/>
                  <a:ea typeface="Playfair Display"/>
                  <a:cs typeface="Playfair Display"/>
                  <a:sym typeface="Playfair Display"/>
                </a:rPr>
                <a:t> language</a:t>
              </a:r>
              <a:endParaRPr lang="en-GB" sz="1800" b="0" i="0" u="none" strike="noStrike" cap="none" dirty="0">
                <a:solidFill>
                  <a:schemeClr val="dk2"/>
                </a:solidFill>
                <a:latin typeface="Playfair Display"/>
                <a:ea typeface="Playfair Display"/>
                <a:cs typeface="Playfair Display"/>
              </a:endParaRPr>
            </a:p>
          </p:txBody>
        </p:sp>
        <p:cxnSp>
          <p:nvCxnSpPr>
            <p:cNvPr id="636" name="Google Shape;636;p97"/>
            <p:cNvCxnSpPr/>
            <p:nvPr/>
          </p:nvCxnSpPr>
          <p:spPr>
            <a:xfrm>
              <a:off x="1371600" y="1750218"/>
              <a:ext cx="5486400" cy="0"/>
            </a:xfrm>
            <a:prstGeom prst="straightConnector1">
              <a:avLst/>
            </a:prstGeom>
            <a:solidFill>
              <a:srgbClr val="EE3E2A"/>
            </a:solidFill>
            <a:ln w="12700" cap="flat" cmpd="sng">
              <a:solidFill>
                <a:srgbClr val="F8BEBC"/>
              </a:solidFill>
              <a:prstDash val="solid"/>
              <a:round/>
              <a:headEnd type="none" w="sm" len="sm"/>
              <a:tailEnd type="none" w="sm" len="sm"/>
            </a:ln>
          </p:spPr>
        </p:cxnSp>
        <p:sp>
          <p:nvSpPr>
            <p:cNvPr id="637" name="Google Shape;637;p97"/>
            <p:cNvSpPr/>
            <p:nvPr/>
          </p:nvSpPr>
          <p:spPr>
            <a:xfrm>
              <a:off x="1474470" y="1833562"/>
              <a:ext cx="5383530" cy="166687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97"/>
            <p:cNvSpPr txBox="1"/>
            <p:nvPr/>
          </p:nvSpPr>
          <p:spPr>
            <a:xfrm>
              <a:off x="1474470" y="1833562"/>
              <a:ext cx="5383530" cy="1666874"/>
            </a:xfrm>
            <a:prstGeom prst="rect">
              <a:avLst/>
            </a:prstGeom>
            <a:noFill/>
            <a:ln>
              <a:noFill/>
            </a:ln>
          </p:spPr>
          <p:txBody>
            <a:bodyPr spcFirstLastPara="1" wrap="square" lIns="68575" tIns="68575" rIns="68575" bIns="68575" anchor="t" anchorCtr="0">
              <a:noAutofit/>
            </a:bodyPr>
            <a:lstStyle/>
            <a:p>
              <a:pPr>
                <a:lnSpc>
                  <a:spcPct val="90000"/>
                </a:lnSpc>
                <a:buClr>
                  <a:schemeClr val="dk1"/>
                </a:buClr>
                <a:buSzPts val="1800"/>
              </a:pPr>
              <a:r>
                <a:rPr lang="en-GB" sz="1800" b="1" i="0" u="none" strike="noStrike" cap="none" dirty="0">
                  <a:solidFill>
                    <a:schemeClr val="dk2"/>
                  </a:solidFill>
                  <a:latin typeface="Playfair Display"/>
                  <a:ea typeface="Playfair Display"/>
                  <a:cs typeface="Playfair Display"/>
                  <a:sym typeface="Playfair Display"/>
                </a:rPr>
                <a:t>Emotional</a:t>
              </a:r>
              <a:r>
                <a:rPr lang="en-GB" sz="1800" b="1" dirty="0">
                  <a:solidFill>
                    <a:schemeClr val="dk2"/>
                  </a:solidFill>
                  <a:latin typeface="Playfair Display"/>
                  <a:ea typeface="Playfair Display"/>
                  <a:cs typeface="Playfair Display"/>
                  <a:sym typeface="Playfair Display"/>
                </a:rPr>
                <a:t> language</a:t>
              </a:r>
              <a:endParaRPr lang="en-GB" sz="1800" b="0" i="0" u="none" strike="noStrike" cap="none" dirty="0">
                <a:solidFill>
                  <a:schemeClr val="dk2"/>
                </a:solidFill>
                <a:latin typeface="Playfair Display"/>
                <a:ea typeface="Playfair Display"/>
                <a:cs typeface="Playfair Display"/>
              </a:endParaRPr>
            </a:p>
          </p:txBody>
        </p:sp>
        <p:cxnSp>
          <p:nvCxnSpPr>
            <p:cNvPr id="639" name="Google Shape;639;p97"/>
            <p:cNvCxnSpPr/>
            <p:nvPr/>
          </p:nvCxnSpPr>
          <p:spPr>
            <a:xfrm>
              <a:off x="1371600" y="3500437"/>
              <a:ext cx="5486400" cy="0"/>
            </a:xfrm>
            <a:prstGeom prst="straightConnector1">
              <a:avLst/>
            </a:prstGeom>
            <a:solidFill>
              <a:srgbClr val="EE3E2A"/>
            </a:solidFill>
            <a:ln w="12700" cap="flat" cmpd="sng">
              <a:solidFill>
                <a:srgbClr val="F8BEBC"/>
              </a:solidFill>
              <a:prstDash val="solid"/>
              <a:round/>
              <a:headEnd type="none" w="sm" len="sm"/>
              <a:tailEnd type="none" w="sm" len="sm"/>
            </a:ln>
          </p:spPr>
        </p:cxnSp>
        <p:sp>
          <p:nvSpPr>
            <p:cNvPr id="640" name="Google Shape;640;p97"/>
            <p:cNvSpPr/>
            <p:nvPr/>
          </p:nvSpPr>
          <p:spPr>
            <a:xfrm>
              <a:off x="1474470" y="3583781"/>
              <a:ext cx="5383530" cy="1666874"/>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97"/>
            <p:cNvSpPr txBox="1"/>
            <p:nvPr/>
          </p:nvSpPr>
          <p:spPr>
            <a:xfrm>
              <a:off x="1474470" y="3583781"/>
              <a:ext cx="5383530" cy="1666874"/>
            </a:xfrm>
            <a:prstGeom prst="rect">
              <a:avLst/>
            </a:prstGeom>
            <a:noFill/>
            <a:ln>
              <a:noFill/>
            </a:ln>
          </p:spPr>
          <p:txBody>
            <a:bodyPr spcFirstLastPara="1" wrap="square" lIns="68575" tIns="68575" rIns="68575" bIns="68575" anchor="t" anchorCtr="0">
              <a:noAutofit/>
            </a:bodyPr>
            <a:lstStyle/>
            <a:p>
              <a:pPr>
                <a:lnSpc>
                  <a:spcPct val="90000"/>
                </a:lnSpc>
                <a:buClr>
                  <a:schemeClr val="dk1"/>
                </a:buClr>
                <a:buSzPts val="1800"/>
              </a:pPr>
              <a:r>
                <a:rPr lang="en-GB" sz="1800" b="1" i="0" u="none" strike="noStrike" cap="none" dirty="0">
                  <a:solidFill>
                    <a:schemeClr val="dk2"/>
                  </a:solidFill>
                  <a:latin typeface="Playfair Display"/>
                  <a:ea typeface="Playfair Display"/>
                  <a:cs typeface="Playfair Display"/>
                  <a:sym typeface="Playfair Display"/>
                </a:rPr>
                <a:t>Ethical</a:t>
              </a:r>
              <a:r>
                <a:rPr lang="en-GB" sz="1800" b="1" dirty="0">
                  <a:solidFill>
                    <a:schemeClr val="dk2"/>
                  </a:solidFill>
                  <a:latin typeface="Playfair Display"/>
                  <a:ea typeface="Playfair Display"/>
                  <a:cs typeface="Playfair Display"/>
                  <a:sym typeface="Playfair Display"/>
                </a:rPr>
                <a:t> language</a:t>
              </a:r>
              <a:endParaRPr lang="en-GB" sz="1800" b="0" i="0" u="none" strike="noStrike" cap="none" dirty="0">
                <a:solidFill>
                  <a:schemeClr val="dk2"/>
                </a:solidFill>
                <a:latin typeface="Playfair Display"/>
                <a:ea typeface="Playfair Display"/>
                <a:cs typeface="Playfair Display"/>
              </a:endParaRPr>
            </a:p>
          </p:txBody>
        </p:sp>
        <p:cxnSp>
          <p:nvCxnSpPr>
            <p:cNvPr id="642" name="Google Shape;642;p97"/>
            <p:cNvCxnSpPr/>
            <p:nvPr/>
          </p:nvCxnSpPr>
          <p:spPr>
            <a:xfrm>
              <a:off x="1371600" y="5250656"/>
              <a:ext cx="5486400" cy="0"/>
            </a:xfrm>
            <a:prstGeom prst="straightConnector1">
              <a:avLst/>
            </a:prstGeom>
            <a:solidFill>
              <a:srgbClr val="EE3E2A"/>
            </a:solidFill>
            <a:ln w="12700" cap="flat" cmpd="sng">
              <a:solidFill>
                <a:srgbClr val="F8BEBC"/>
              </a:solidFill>
              <a:prstDash val="solid"/>
              <a:round/>
              <a:headEnd type="none" w="sm" len="sm"/>
              <a:tailEnd type="none" w="sm" len="sm"/>
            </a:ln>
          </p:spPr>
        </p:cxnSp>
      </p:grpSp>
      <p:pic>
        <p:nvPicPr>
          <p:cNvPr id="643" name="Google Shape;643;p97" descr="Chat bubble with solid fill"/>
          <p:cNvPicPr preferRelativeResize="0"/>
          <p:nvPr/>
        </p:nvPicPr>
        <p:blipFill rotWithShape="1">
          <a:blip r:embed="rId3">
            <a:alphaModFix/>
          </a:blip>
          <a:srcRect/>
          <a:stretch/>
        </p:blipFill>
        <p:spPr>
          <a:xfrm>
            <a:off x="6507956" y="1850231"/>
            <a:ext cx="2121694" cy="212169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98"/>
          <p:cNvSpPr txBox="1">
            <a:spLocks noGrp="1"/>
          </p:cNvSpPr>
          <p:nvPr>
            <p:ph type="title"/>
          </p:nvPr>
        </p:nvSpPr>
        <p:spPr>
          <a:xfrm>
            <a:off x="328650" y="554850"/>
            <a:ext cx="5291400" cy="4502100"/>
          </a:xfrm>
          <a:prstGeom prst="rect">
            <a:avLst/>
          </a:prstGeom>
          <a:noFill/>
          <a:ln>
            <a:noFill/>
          </a:ln>
        </p:spPr>
        <p:txBody>
          <a:bodyPr spcFirstLastPara="1" wrap="square" lIns="68575" tIns="34275" rIns="68575" bIns="34275" anchor="b" anchorCtr="0">
            <a:spAutoFit/>
          </a:bodyPr>
          <a:lstStyle/>
          <a:p>
            <a:pPr marL="0" lvl="0" indent="0" algn="l" rtl="0">
              <a:lnSpc>
                <a:spcPct val="100000"/>
              </a:lnSpc>
              <a:spcBef>
                <a:spcPts val="0"/>
              </a:spcBef>
              <a:spcAft>
                <a:spcPts val="0"/>
              </a:spcAft>
              <a:buClr>
                <a:schemeClr val="dk1"/>
              </a:buClr>
              <a:buSzPts val="1500"/>
              <a:buFont typeface="Century Gothic"/>
              <a:buNone/>
            </a:pPr>
            <a:endParaRPr>
              <a:solidFill>
                <a:schemeClr val="dk2"/>
              </a:solidFill>
              <a:latin typeface="Oswald"/>
              <a:ea typeface="Oswald"/>
              <a:cs typeface="Oswald"/>
              <a:sym typeface="Oswald"/>
            </a:endParaRPr>
          </a:p>
          <a:p>
            <a:pPr marL="0" lvl="0" indent="0" algn="l" rtl="0">
              <a:lnSpc>
                <a:spcPct val="100000"/>
              </a:lnSpc>
              <a:spcBef>
                <a:spcPts val="0"/>
              </a:spcBef>
              <a:spcAft>
                <a:spcPts val="0"/>
              </a:spcAft>
              <a:buClr>
                <a:schemeClr val="dk1"/>
              </a:buClr>
              <a:buSzPts val="1500"/>
              <a:buFont typeface="Century Gothic"/>
              <a:buNone/>
            </a:pPr>
            <a:endParaRPr>
              <a:solidFill>
                <a:schemeClr val="dk2"/>
              </a:solidFill>
              <a:latin typeface="Oswald"/>
              <a:ea typeface="Oswald"/>
              <a:cs typeface="Oswald"/>
              <a:sym typeface="Oswald"/>
            </a:endParaRPr>
          </a:p>
          <a:p>
            <a:pPr marL="0" lvl="0" indent="0" algn="l" rtl="0">
              <a:lnSpc>
                <a:spcPct val="100000"/>
              </a:lnSpc>
              <a:spcBef>
                <a:spcPts val="0"/>
              </a:spcBef>
              <a:spcAft>
                <a:spcPts val="0"/>
              </a:spcAft>
              <a:buClr>
                <a:schemeClr val="dk1"/>
              </a:buClr>
              <a:buSzPts val="1500"/>
              <a:buFont typeface="Century Gothic"/>
              <a:buNone/>
            </a:pPr>
            <a:endParaRPr>
              <a:solidFill>
                <a:schemeClr val="dk2"/>
              </a:solidFill>
              <a:latin typeface="Oswald"/>
              <a:ea typeface="Oswald"/>
              <a:cs typeface="Oswald"/>
              <a:sym typeface="Oswald"/>
            </a:endParaRPr>
          </a:p>
          <a:p>
            <a:pPr marL="0" lvl="0" indent="0" algn="l" rtl="0">
              <a:lnSpc>
                <a:spcPct val="100000"/>
              </a:lnSpc>
              <a:spcBef>
                <a:spcPts val="0"/>
              </a:spcBef>
              <a:spcAft>
                <a:spcPts val="0"/>
              </a:spcAft>
              <a:buClr>
                <a:schemeClr val="dk1"/>
              </a:buClr>
              <a:buSzPts val="1500"/>
              <a:buFont typeface="Century Gothic"/>
              <a:buNone/>
            </a:pPr>
            <a:endParaRPr>
              <a:solidFill>
                <a:schemeClr val="dk2"/>
              </a:solidFill>
              <a:latin typeface="Oswald"/>
              <a:ea typeface="Oswald"/>
              <a:cs typeface="Oswald"/>
              <a:sym typeface="Oswald"/>
            </a:endParaRPr>
          </a:p>
          <a:p>
            <a:pPr marL="0" lvl="0" indent="0" algn="l" rtl="0">
              <a:lnSpc>
                <a:spcPct val="100000"/>
              </a:lnSpc>
              <a:spcBef>
                <a:spcPts val="0"/>
              </a:spcBef>
              <a:spcAft>
                <a:spcPts val="0"/>
              </a:spcAft>
              <a:buClr>
                <a:schemeClr val="dk1"/>
              </a:buClr>
              <a:buSzPts val="1500"/>
              <a:buFont typeface="Century Gothic"/>
              <a:buNone/>
            </a:pPr>
            <a:r>
              <a:rPr lang="en-GB">
                <a:solidFill>
                  <a:schemeClr val="dk2"/>
                </a:solidFill>
                <a:latin typeface="Oswald"/>
                <a:ea typeface="Oswald"/>
                <a:cs typeface="Oswald"/>
                <a:sym typeface="Oswald"/>
              </a:rPr>
              <a:t>Four questions to consider to increase your audience performance</a:t>
            </a:r>
            <a:br>
              <a:rPr lang="en-GB" sz="3600">
                <a:solidFill>
                  <a:schemeClr val="dk2"/>
                </a:solidFill>
                <a:latin typeface="Century Gothic"/>
                <a:ea typeface="Century Gothic"/>
                <a:cs typeface="Century Gothic"/>
                <a:sym typeface="Century Gothic"/>
              </a:rPr>
            </a:br>
            <a:endParaRPr sz="3600">
              <a:solidFill>
                <a:schemeClr val="dk2"/>
              </a:solidFill>
              <a:latin typeface="Century Gothic"/>
              <a:ea typeface="Century Gothic"/>
              <a:cs typeface="Century Gothic"/>
              <a:sym typeface="Century Gothic"/>
            </a:endParaRPr>
          </a:p>
        </p:txBody>
      </p:sp>
      <p:sp>
        <p:nvSpPr>
          <p:cNvPr id="649" name="Google Shape;649;p98"/>
          <p:cNvSpPr txBox="1">
            <a:spLocks noGrp="1"/>
          </p:cNvSpPr>
          <p:nvPr>
            <p:ph type="body" idx="1"/>
          </p:nvPr>
        </p:nvSpPr>
        <p:spPr>
          <a:xfrm>
            <a:off x="6627939" y="639600"/>
            <a:ext cx="2109300" cy="3155100"/>
          </a:xfrm>
          <a:prstGeom prst="rect">
            <a:avLst/>
          </a:prstGeom>
          <a:noFill/>
          <a:ln>
            <a:noFill/>
          </a:ln>
        </p:spPr>
        <p:txBody>
          <a:bodyPr spcFirstLastPara="1" wrap="square" lIns="68575" tIns="34275" rIns="68575" bIns="34275" anchor="t" anchorCtr="0">
            <a:normAutofit fontScale="77500" lnSpcReduction="20000"/>
          </a:bodyPr>
          <a:lstStyle/>
          <a:p>
            <a:pPr marL="139700" lvl="0" indent="-139382" algn="l" rtl="0">
              <a:lnSpc>
                <a:spcPct val="110000"/>
              </a:lnSpc>
              <a:spcBef>
                <a:spcPts val="0"/>
              </a:spcBef>
              <a:spcAft>
                <a:spcPts val="0"/>
              </a:spcAft>
              <a:buSzPct val="100000"/>
              <a:buChar char="●"/>
            </a:pPr>
            <a:r>
              <a:rPr lang="en-GB" sz="1800"/>
              <a:t>Who are your messages targeted at?</a:t>
            </a:r>
            <a:endParaRPr sz="1800"/>
          </a:p>
          <a:p>
            <a:pPr marL="139700" lvl="0" indent="-139382" algn="l" rtl="0">
              <a:lnSpc>
                <a:spcPct val="110000"/>
              </a:lnSpc>
              <a:spcBef>
                <a:spcPts val="700"/>
              </a:spcBef>
              <a:spcAft>
                <a:spcPts val="0"/>
              </a:spcAft>
              <a:buSzPct val="100000"/>
              <a:buChar char="●"/>
            </a:pPr>
            <a:r>
              <a:rPr lang="en-GB" sz="1800"/>
              <a:t>Do you want the audience to interact with your posts?</a:t>
            </a:r>
            <a:endParaRPr sz="1800"/>
          </a:p>
          <a:p>
            <a:pPr marL="139700" lvl="0" indent="-139382" algn="l" rtl="0">
              <a:lnSpc>
                <a:spcPct val="110000"/>
              </a:lnSpc>
              <a:spcBef>
                <a:spcPts val="700"/>
              </a:spcBef>
              <a:spcAft>
                <a:spcPts val="0"/>
              </a:spcAft>
              <a:buSzPct val="100000"/>
              <a:buChar char="●"/>
            </a:pPr>
            <a:r>
              <a:rPr lang="en-GB" sz="1800"/>
              <a:t>Should the audience respond to your post? How should they interact with your campaign?</a:t>
            </a:r>
            <a:endParaRPr sz="1800"/>
          </a:p>
          <a:p>
            <a:pPr marL="139700" lvl="0" indent="-139382" algn="l" rtl="0">
              <a:lnSpc>
                <a:spcPct val="110000"/>
              </a:lnSpc>
              <a:spcBef>
                <a:spcPts val="700"/>
              </a:spcBef>
              <a:spcAft>
                <a:spcPts val="0"/>
              </a:spcAft>
              <a:buSzPct val="100000"/>
              <a:buChar char="●"/>
            </a:pPr>
            <a:r>
              <a:rPr lang="en-GB" sz="1800"/>
              <a:t>Is there a Call to Action in your message?</a:t>
            </a:r>
            <a:endParaRPr sz="18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grpSp>
        <p:nvGrpSpPr>
          <p:cNvPr id="654" name="Google Shape;654;p99"/>
          <p:cNvGrpSpPr/>
          <p:nvPr/>
        </p:nvGrpSpPr>
        <p:grpSpPr>
          <a:xfrm>
            <a:off x="514350" y="460325"/>
            <a:ext cx="5143568" cy="3994248"/>
            <a:chOff x="0" y="4167"/>
            <a:chExt cx="6858090" cy="5325664"/>
          </a:xfrm>
        </p:grpSpPr>
        <p:sp>
          <p:nvSpPr>
            <p:cNvPr id="655" name="Google Shape;655;p99"/>
            <p:cNvSpPr/>
            <p:nvPr/>
          </p:nvSpPr>
          <p:spPr>
            <a:xfrm>
              <a:off x="0" y="4167"/>
              <a:ext cx="6858000" cy="887610"/>
            </a:xfrm>
            <a:prstGeom prst="roundRect">
              <a:avLst>
                <a:gd name="adj" fmla="val 10000"/>
              </a:avLst>
            </a:prstGeom>
            <a:solidFill>
              <a:srgbClr val="F9CA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99"/>
            <p:cNvSpPr/>
            <p:nvPr/>
          </p:nvSpPr>
          <p:spPr>
            <a:xfrm>
              <a:off x="268502" y="203879"/>
              <a:ext cx="488186" cy="488186"/>
            </a:xfrm>
            <a:prstGeom prst="rect">
              <a:avLst/>
            </a:prstGeom>
            <a:blipFill rotWithShape="1">
              <a:blip r:embed="rId3">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99"/>
            <p:cNvSpPr/>
            <p:nvPr/>
          </p:nvSpPr>
          <p:spPr>
            <a:xfrm>
              <a:off x="1025190" y="4167"/>
              <a:ext cx="5832809" cy="88761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99"/>
            <p:cNvSpPr txBox="1"/>
            <p:nvPr/>
          </p:nvSpPr>
          <p:spPr>
            <a:xfrm>
              <a:off x="1025190" y="4167"/>
              <a:ext cx="5832900" cy="448200"/>
            </a:xfrm>
            <a:prstGeom prst="rect">
              <a:avLst/>
            </a:prstGeom>
            <a:noFill/>
            <a:ln>
              <a:noFill/>
            </a:ln>
          </p:spPr>
          <p:txBody>
            <a:bodyPr spcFirstLastPara="1" wrap="square" lIns="70450" tIns="70450" rIns="70450" bIns="70450" anchor="ctr" anchorCtr="0">
              <a:spAutoFit/>
            </a:bodyPr>
            <a:lstStyle/>
            <a:p>
              <a:pPr marL="0" marR="0" lvl="0" indent="0" algn="l" rtl="0">
                <a:lnSpc>
                  <a:spcPct val="90000"/>
                </a:lnSpc>
                <a:spcBef>
                  <a:spcPts val="0"/>
                </a:spcBef>
                <a:spcAft>
                  <a:spcPts val="0"/>
                </a:spcAft>
                <a:buClr>
                  <a:schemeClr val="dk1"/>
                </a:buClr>
                <a:buSzPts val="1400"/>
                <a:buFont typeface="Century Gothic"/>
                <a:buNone/>
              </a:pPr>
              <a:r>
                <a:rPr lang="en-GB" sz="1400" b="0" i="0" u="none" strike="noStrike" cap="none">
                  <a:solidFill>
                    <a:schemeClr val="dk2"/>
                  </a:solidFill>
                  <a:latin typeface="Oswald"/>
                  <a:ea typeface="Oswald"/>
                  <a:cs typeface="Oswald"/>
                  <a:sym typeface="Oswald"/>
                </a:rPr>
                <a:t>Key points to remember:</a:t>
              </a:r>
              <a:endParaRPr sz="1100" b="0" i="0" u="none" strike="noStrike" cap="none">
                <a:solidFill>
                  <a:schemeClr val="dk2"/>
                </a:solidFill>
                <a:latin typeface="Oswald"/>
                <a:ea typeface="Oswald"/>
                <a:cs typeface="Oswald"/>
                <a:sym typeface="Oswald"/>
              </a:endParaRPr>
            </a:p>
          </p:txBody>
        </p:sp>
        <p:sp>
          <p:nvSpPr>
            <p:cNvPr id="659" name="Google Shape;659;p99"/>
            <p:cNvSpPr/>
            <p:nvPr/>
          </p:nvSpPr>
          <p:spPr>
            <a:xfrm>
              <a:off x="0" y="1113680"/>
              <a:ext cx="6858000" cy="887610"/>
            </a:xfrm>
            <a:prstGeom prst="roundRect">
              <a:avLst>
                <a:gd name="adj" fmla="val 10000"/>
              </a:avLst>
            </a:prstGeom>
            <a:solidFill>
              <a:srgbClr val="F9CA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99"/>
            <p:cNvSpPr/>
            <p:nvPr/>
          </p:nvSpPr>
          <p:spPr>
            <a:xfrm>
              <a:off x="268502" y="1313393"/>
              <a:ext cx="488186" cy="488186"/>
            </a:xfrm>
            <a:prstGeom prst="rect">
              <a:avLst/>
            </a:prstGeom>
            <a:blipFill rotWithShape="1">
              <a:blip r:embed="rId4">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99"/>
            <p:cNvSpPr/>
            <p:nvPr/>
          </p:nvSpPr>
          <p:spPr>
            <a:xfrm>
              <a:off x="1025190" y="1113680"/>
              <a:ext cx="5832809" cy="88761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99"/>
            <p:cNvSpPr txBox="1"/>
            <p:nvPr/>
          </p:nvSpPr>
          <p:spPr>
            <a:xfrm>
              <a:off x="1025190" y="1113680"/>
              <a:ext cx="5832900" cy="706800"/>
            </a:xfrm>
            <a:prstGeom prst="rect">
              <a:avLst/>
            </a:prstGeom>
            <a:noFill/>
            <a:ln>
              <a:noFill/>
            </a:ln>
          </p:spPr>
          <p:txBody>
            <a:bodyPr spcFirstLastPara="1" wrap="square" lIns="70450" tIns="70450" rIns="70450" bIns="70450" anchor="ctr" anchorCtr="0">
              <a:spAutoFit/>
            </a:bodyPr>
            <a:lstStyle/>
            <a:p>
              <a:pPr marL="0" marR="0" lvl="0" indent="0" algn="l" rtl="0">
                <a:lnSpc>
                  <a:spcPct val="90000"/>
                </a:lnSpc>
                <a:spcBef>
                  <a:spcPts val="0"/>
                </a:spcBef>
                <a:spcAft>
                  <a:spcPts val="0"/>
                </a:spcAft>
                <a:buClr>
                  <a:schemeClr val="dk1"/>
                </a:buClr>
                <a:buSzPts val="1400"/>
                <a:buFont typeface="Century Gothic"/>
                <a:buNone/>
              </a:pPr>
              <a:r>
                <a:rPr lang="en-GB" sz="1400" b="0" i="0" u="none" strike="noStrike" cap="none">
                  <a:solidFill>
                    <a:schemeClr val="dk2"/>
                  </a:solidFill>
                  <a:latin typeface="Playfair Display"/>
                  <a:ea typeface="Playfair Display"/>
                  <a:cs typeface="Playfair Display"/>
                  <a:sym typeface="Playfair Display"/>
                </a:rPr>
                <a:t>1. Articulate the problem and the desired actions clearly</a:t>
              </a:r>
              <a:endParaRPr sz="1100" b="0" i="0" u="none" strike="noStrike" cap="none">
                <a:solidFill>
                  <a:schemeClr val="dk2"/>
                </a:solidFill>
                <a:latin typeface="Playfair Display"/>
                <a:ea typeface="Playfair Display"/>
                <a:cs typeface="Playfair Display"/>
                <a:sym typeface="Playfair Display"/>
              </a:endParaRPr>
            </a:p>
          </p:txBody>
        </p:sp>
        <p:sp>
          <p:nvSpPr>
            <p:cNvPr id="663" name="Google Shape;663;p99"/>
            <p:cNvSpPr/>
            <p:nvPr/>
          </p:nvSpPr>
          <p:spPr>
            <a:xfrm>
              <a:off x="0" y="2223194"/>
              <a:ext cx="6858000" cy="887610"/>
            </a:xfrm>
            <a:prstGeom prst="roundRect">
              <a:avLst>
                <a:gd name="adj" fmla="val 10000"/>
              </a:avLst>
            </a:prstGeom>
            <a:solidFill>
              <a:srgbClr val="F9CA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99"/>
            <p:cNvSpPr/>
            <p:nvPr/>
          </p:nvSpPr>
          <p:spPr>
            <a:xfrm>
              <a:off x="268502" y="2422906"/>
              <a:ext cx="488186" cy="488186"/>
            </a:xfrm>
            <a:prstGeom prst="rect">
              <a:avLst/>
            </a:prstGeom>
            <a:blipFill rotWithShape="1">
              <a:blip r:embed="rId5">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99"/>
            <p:cNvSpPr/>
            <p:nvPr/>
          </p:nvSpPr>
          <p:spPr>
            <a:xfrm>
              <a:off x="1025190" y="2223194"/>
              <a:ext cx="5832809" cy="88761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99"/>
            <p:cNvSpPr txBox="1"/>
            <p:nvPr/>
          </p:nvSpPr>
          <p:spPr>
            <a:xfrm>
              <a:off x="1025190" y="2223194"/>
              <a:ext cx="5832809" cy="887610"/>
            </a:xfrm>
            <a:prstGeom prst="rect">
              <a:avLst/>
            </a:prstGeom>
            <a:noFill/>
            <a:ln>
              <a:noFill/>
            </a:ln>
          </p:spPr>
          <p:txBody>
            <a:bodyPr spcFirstLastPara="1" wrap="square" lIns="70450" tIns="70450" rIns="70450" bIns="70450" anchor="ctr" anchorCtr="0">
              <a:noAutofit/>
            </a:bodyPr>
            <a:lstStyle/>
            <a:p>
              <a:pPr marL="0" marR="0" lvl="0" indent="0" algn="l" rtl="0">
                <a:lnSpc>
                  <a:spcPct val="90000"/>
                </a:lnSpc>
                <a:spcBef>
                  <a:spcPts val="0"/>
                </a:spcBef>
                <a:spcAft>
                  <a:spcPts val="0"/>
                </a:spcAft>
                <a:buClr>
                  <a:schemeClr val="dk1"/>
                </a:buClr>
                <a:buSzPts val="1400"/>
                <a:buFont typeface="Century Gothic"/>
                <a:buNone/>
              </a:pPr>
              <a:r>
                <a:rPr lang="en-GB" sz="1400" b="0" i="0" u="none" strike="noStrike" cap="none" dirty="0">
                  <a:solidFill>
                    <a:schemeClr val="dk2"/>
                  </a:solidFill>
                  <a:latin typeface="Playfair Display"/>
                  <a:ea typeface="Playfair Display"/>
                  <a:cs typeface="Playfair Display"/>
                  <a:sym typeface="Playfair Display"/>
                </a:rPr>
                <a:t>2. Emphasize the urgency and high priority of the recommended actions</a:t>
              </a:r>
              <a:endParaRPr sz="1100" b="0" i="0" u="none" strike="noStrike" cap="none" dirty="0">
                <a:solidFill>
                  <a:schemeClr val="dk2"/>
                </a:solidFill>
                <a:latin typeface="Playfair Display"/>
                <a:ea typeface="Playfair Display"/>
                <a:cs typeface="Playfair Display"/>
                <a:sym typeface="Playfair Display"/>
              </a:endParaRPr>
            </a:p>
          </p:txBody>
        </p:sp>
        <p:sp>
          <p:nvSpPr>
            <p:cNvPr id="667" name="Google Shape;667;p99"/>
            <p:cNvSpPr/>
            <p:nvPr/>
          </p:nvSpPr>
          <p:spPr>
            <a:xfrm>
              <a:off x="0" y="3332708"/>
              <a:ext cx="6858000" cy="887610"/>
            </a:xfrm>
            <a:prstGeom prst="roundRect">
              <a:avLst>
                <a:gd name="adj" fmla="val 10000"/>
              </a:avLst>
            </a:prstGeom>
            <a:solidFill>
              <a:srgbClr val="F9CA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99"/>
            <p:cNvSpPr/>
            <p:nvPr/>
          </p:nvSpPr>
          <p:spPr>
            <a:xfrm>
              <a:off x="268502" y="3532420"/>
              <a:ext cx="488186" cy="488186"/>
            </a:xfrm>
            <a:prstGeom prst="rect">
              <a:avLst/>
            </a:prstGeom>
            <a:blipFill rotWithShape="1">
              <a:blip r:embed="rId6">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99"/>
            <p:cNvSpPr/>
            <p:nvPr/>
          </p:nvSpPr>
          <p:spPr>
            <a:xfrm>
              <a:off x="1025190" y="3332708"/>
              <a:ext cx="5832809" cy="88761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99"/>
            <p:cNvSpPr txBox="1"/>
            <p:nvPr/>
          </p:nvSpPr>
          <p:spPr>
            <a:xfrm>
              <a:off x="1025190" y="3332708"/>
              <a:ext cx="5832900" cy="448200"/>
            </a:xfrm>
            <a:prstGeom prst="rect">
              <a:avLst/>
            </a:prstGeom>
            <a:noFill/>
            <a:ln>
              <a:noFill/>
            </a:ln>
          </p:spPr>
          <p:txBody>
            <a:bodyPr spcFirstLastPara="1" wrap="square" lIns="70450" tIns="70450" rIns="70450" bIns="70450" anchor="ctr" anchorCtr="0">
              <a:spAutoFit/>
            </a:bodyPr>
            <a:lstStyle/>
            <a:p>
              <a:pPr marL="0" marR="0" lvl="0" indent="0" algn="l" rtl="0">
                <a:lnSpc>
                  <a:spcPct val="90000"/>
                </a:lnSpc>
                <a:spcBef>
                  <a:spcPts val="0"/>
                </a:spcBef>
                <a:spcAft>
                  <a:spcPts val="0"/>
                </a:spcAft>
                <a:buClr>
                  <a:schemeClr val="dk1"/>
                </a:buClr>
                <a:buSzPts val="1400"/>
                <a:buFont typeface="Century Gothic"/>
                <a:buNone/>
              </a:pPr>
              <a:r>
                <a:rPr lang="en-GB" sz="1400" b="0" i="0" u="none" strike="noStrike" cap="none" dirty="0">
                  <a:solidFill>
                    <a:schemeClr val="dk2"/>
                  </a:solidFill>
                  <a:latin typeface="Playfair Display"/>
                  <a:ea typeface="Playfair Display"/>
                  <a:cs typeface="Playfair Display"/>
                  <a:sym typeface="Playfair Display"/>
                </a:rPr>
                <a:t>3. </a:t>
              </a:r>
              <a:r>
                <a:rPr lang="en-GB" dirty="0">
                  <a:solidFill>
                    <a:schemeClr val="dk2"/>
                  </a:solidFill>
                  <a:latin typeface="Playfair Display"/>
                  <a:ea typeface="Playfair Display"/>
                  <a:cs typeface="Playfair Display"/>
                  <a:sym typeface="Playfair Display"/>
                </a:rPr>
                <a:t>Use</a:t>
              </a:r>
              <a:r>
                <a:rPr lang="en-GB" sz="1400" b="0" i="0" u="none" strike="noStrike" cap="none" dirty="0">
                  <a:solidFill>
                    <a:schemeClr val="dk2"/>
                  </a:solidFill>
                  <a:latin typeface="Playfair Display"/>
                  <a:ea typeface="Playfair Display"/>
                  <a:cs typeface="Playfair Display"/>
                  <a:sym typeface="Playfair Display"/>
                </a:rPr>
                <a:t> simple words</a:t>
              </a:r>
              <a:endParaRPr sz="1100" b="0" i="0" u="none" strike="noStrike" cap="none" dirty="0">
                <a:solidFill>
                  <a:schemeClr val="dk2"/>
                </a:solidFill>
                <a:latin typeface="Playfair Display"/>
                <a:ea typeface="Playfair Display"/>
                <a:cs typeface="Playfair Display"/>
                <a:sym typeface="Playfair Display"/>
              </a:endParaRPr>
            </a:p>
          </p:txBody>
        </p:sp>
        <p:sp>
          <p:nvSpPr>
            <p:cNvPr id="671" name="Google Shape;671;p99"/>
            <p:cNvSpPr/>
            <p:nvPr/>
          </p:nvSpPr>
          <p:spPr>
            <a:xfrm>
              <a:off x="0" y="4442221"/>
              <a:ext cx="6858000" cy="887610"/>
            </a:xfrm>
            <a:prstGeom prst="roundRect">
              <a:avLst>
                <a:gd name="adj" fmla="val 10000"/>
              </a:avLst>
            </a:prstGeom>
            <a:solidFill>
              <a:srgbClr val="F9CAC8"/>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99"/>
            <p:cNvSpPr/>
            <p:nvPr/>
          </p:nvSpPr>
          <p:spPr>
            <a:xfrm>
              <a:off x="268502" y="4641934"/>
              <a:ext cx="488186" cy="488186"/>
            </a:xfrm>
            <a:prstGeom prst="rect">
              <a:avLst/>
            </a:prstGeom>
            <a:blipFill rotWithShape="1">
              <a:blip r:embed="rId7">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99"/>
            <p:cNvSpPr/>
            <p:nvPr/>
          </p:nvSpPr>
          <p:spPr>
            <a:xfrm>
              <a:off x="1025190" y="4442221"/>
              <a:ext cx="5832809" cy="88761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99"/>
            <p:cNvSpPr txBox="1"/>
            <p:nvPr/>
          </p:nvSpPr>
          <p:spPr>
            <a:xfrm>
              <a:off x="1025190" y="4442221"/>
              <a:ext cx="5832900" cy="448200"/>
            </a:xfrm>
            <a:prstGeom prst="rect">
              <a:avLst/>
            </a:prstGeom>
            <a:noFill/>
            <a:ln>
              <a:noFill/>
            </a:ln>
          </p:spPr>
          <p:txBody>
            <a:bodyPr spcFirstLastPara="1" wrap="square" lIns="70450" tIns="70450" rIns="70450" bIns="70450" anchor="ctr" anchorCtr="0">
              <a:spAutoFit/>
            </a:bodyPr>
            <a:lstStyle/>
            <a:p>
              <a:pPr marL="0" marR="0" lvl="0" indent="0" algn="l" rtl="0">
                <a:lnSpc>
                  <a:spcPct val="90000"/>
                </a:lnSpc>
                <a:spcBef>
                  <a:spcPts val="0"/>
                </a:spcBef>
                <a:spcAft>
                  <a:spcPts val="0"/>
                </a:spcAft>
                <a:buClr>
                  <a:schemeClr val="dk1"/>
                </a:buClr>
                <a:buSzPts val="1400"/>
                <a:buFont typeface="Century Gothic"/>
                <a:buNone/>
              </a:pPr>
              <a:r>
                <a:rPr lang="en-GB" sz="1400" b="0" i="0" u="none" strike="noStrike" cap="none">
                  <a:solidFill>
                    <a:schemeClr val="dk2"/>
                  </a:solidFill>
                  <a:latin typeface="Playfair Display"/>
                  <a:ea typeface="Playfair Display"/>
                  <a:cs typeface="Playfair Display"/>
                  <a:sym typeface="Playfair Display"/>
                </a:rPr>
                <a:t>4. Reach your audience’s emotions</a:t>
              </a:r>
              <a:endParaRPr sz="1100" b="0" i="0" u="none" strike="noStrike" cap="none">
                <a:solidFill>
                  <a:schemeClr val="dk2"/>
                </a:solidFill>
                <a:latin typeface="Playfair Display"/>
                <a:ea typeface="Playfair Display"/>
                <a:cs typeface="Playfair Display"/>
                <a:sym typeface="Playfair Display"/>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0"/>
          <p:cNvSpPr txBox="1">
            <a:spLocks noGrp="1"/>
          </p:cNvSpPr>
          <p:nvPr>
            <p:ph type="title"/>
          </p:nvPr>
        </p:nvSpPr>
        <p:spPr>
          <a:xfrm>
            <a:off x="6343650" y="455544"/>
            <a:ext cx="2371472" cy="1234440"/>
          </a:xfrm>
          <a:prstGeom prst="rect">
            <a:avLst/>
          </a:prstGeom>
          <a:noFill/>
          <a:ln>
            <a:noFill/>
          </a:ln>
        </p:spPr>
        <p:txBody>
          <a:bodyPr spcFirstLastPara="1" wrap="square" lIns="68575" tIns="34275" rIns="68575" bIns="34275" anchor="b" anchorCtr="0">
            <a:normAutofit/>
          </a:bodyPr>
          <a:lstStyle/>
          <a:p>
            <a:r>
              <a:rPr lang="en-GB" dirty="0">
                <a:solidFill>
                  <a:schemeClr val="dk2"/>
                </a:solidFill>
                <a:highlight>
                  <a:schemeClr val="lt2"/>
                </a:highlight>
                <a:latin typeface="Oswald"/>
                <a:ea typeface="Oswald"/>
                <a:cs typeface="Oswald"/>
                <a:sym typeface="Oswald"/>
              </a:rPr>
              <a:t>Write a Caption for these images</a:t>
            </a:r>
            <a:endParaRPr dirty="0">
              <a:solidFill>
                <a:schemeClr val="dk2"/>
              </a:solidFill>
              <a:highlight>
                <a:schemeClr val="lt2"/>
              </a:highlight>
              <a:latin typeface="Oswald"/>
              <a:ea typeface="Oswald"/>
              <a:cs typeface="Oswald"/>
              <a:sym typeface="Oswald"/>
            </a:endParaRPr>
          </a:p>
        </p:txBody>
      </p:sp>
      <p:pic>
        <p:nvPicPr>
          <p:cNvPr id="680" name="Google Shape;680;p100" descr="Diagram&#10;&#10;Description automatically generated"/>
          <p:cNvPicPr preferRelativeResize="0">
            <a:picLocks noGrp="1"/>
          </p:cNvPicPr>
          <p:nvPr>
            <p:ph type="body" idx="1"/>
          </p:nvPr>
        </p:nvPicPr>
        <p:blipFill rotWithShape="1">
          <a:blip r:embed="rId3">
            <a:alphaModFix/>
          </a:blip>
          <a:srcRect/>
          <a:stretch/>
        </p:blipFill>
        <p:spPr>
          <a:xfrm>
            <a:off x="1085850" y="457200"/>
            <a:ext cx="4000500" cy="40005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p101"/>
          <p:cNvPicPr preferRelativeResize="0"/>
          <p:nvPr/>
        </p:nvPicPr>
        <p:blipFill rotWithShape="1">
          <a:blip r:embed="rId3">
            <a:alphaModFix/>
          </a:blip>
          <a:srcRect/>
          <a:stretch/>
        </p:blipFill>
        <p:spPr>
          <a:xfrm>
            <a:off x="393905" y="361366"/>
            <a:ext cx="8356190" cy="34718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7"/>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GB"/>
              <a:t>Basics Concepts</a:t>
            </a:r>
            <a:endParaRPr/>
          </a:p>
        </p:txBody>
      </p:sp>
      <p:sp>
        <p:nvSpPr>
          <p:cNvPr id="261" name="Google Shape;261;p47"/>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US" dirty="0"/>
              <a:t>Behavioral</a:t>
            </a:r>
            <a:r>
              <a:rPr lang="en-GB" dirty="0"/>
              <a:t> Change</a:t>
            </a:r>
            <a:endParaRPr dirty="0"/>
          </a:p>
          <a:p>
            <a:pPr marL="0" indent="0"/>
            <a:r>
              <a:rPr lang="en-GB" dirty="0"/>
              <a:t>Advocacy </a:t>
            </a:r>
            <a:endParaRPr/>
          </a:p>
          <a:p>
            <a:pPr marL="0" lvl="0" indent="0" algn="ctr" rtl="0">
              <a:lnSpc>
                <a:spcPct val="100000"/>
              </a:lnSpc>
              <a:spcBef>
                <a:spcPts val="0"/>
              </a:spcBef>
              <a:spcAft>
                <a:spcPts val="0"/>
              </a:spcAft>
              <a:buSzPts val="2100"/>
              <a:buNone/>
            </a:pPr>
            <a:r>
              <a:rPr lang="en-GB" dirty="0"/>
              <a:t>Activism</a:t>
            </a:r>
            <a:endParaRPr dirty="0"/>
          </a:p>
        </p:txBody>
      </p:sp>
      <p:pic>
        <p:nvPicPr>
          <p:cNvPr id="262" name="Google Shape;262;p47"/>
          <p:cNvPicPr preferRelativeResize="0"/>
          <p:nvPr/>
        </p:nvPicPr>
        <p:blipFill rotWithShape="1">
          <a:blip r:embed="rId3">
            <a:alphaModFix/>
          </a:blip>
          <a:srcRect/>
          <a:stretch/>
        </p:blipFill>
        <p:spPr>
          <a:xfrm>
            <a:off x="5143325" y="724200"/>
            <a:ext cx="1885950" cy="1885950"/>
          </a:xfrm>
          <a:prstGeom prst="rect">
            <a:avLst/>
          </a:prstGeom>
          <a:noFill/>
          <a:ln>
            <a:noFill/>
          </a:ln>
        </p:spPr>
      </p:pic>
      <p:pic>
        <p:nvPicPr>
          <p:cNvPr id="263" name="Google Shape;263;p47"/>
          <p:cNvPicPr preferRelativeResize="0"/>
          <p:nvPr/>
        </p:nvPicPr>
        <p:blipFill rotWithShape="1">
          <a:blip r:embed="rId4">
            <a:alphaModFix/>
          </a:blip>
          <a:srcRect/>
          <a:stretch/>
        </p:blipFill>
        <p:spPr>
          <a:xfrm>
            <a:off x="5143325" y="2534850"/>
            <a:ext cx="1885950" cy="1885950"/>
          </a:xfrm>
          <a:prstGeom prst="rect">
            <a:avLst/>
          </a:prstGeom>
          <a:noFill/>
          <a:ln>
            <a:noFill/>
          </a:ln>
        </p:spPr>
      </p:pic>
      <p:pic>
        <p:nvPicPr>
          <p:cNvPr id="264" name="Google Shape;264;p47"/>
          <p:cNvPicPr preferRelativeResize="0"/>
          <p:nvPr/>
        </p:nvPicPr>
        <p:blipFill rotWithShape="1">
          <a:blip r:embed="rId5">
            <a:alphaModFix/>
          </a:blip>
          <a:srcRect/>
          <a:stretch/>
        </p:blipFill>
        <p:spPr>
          <a:xfrm>
            <a:off x="7029275" y="1774575"/>
            <a:ext cx="1747225" cy="17540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102" descr="A picture containing application&#10;&#10;Description automatically generated"/>
          <p:cNvPicPr preferRelativeResize="0"/>
          <p:nvPr/>
        </p:nvPicPr>
        <p:blipFill rotWithShape="1">
          <a:blip r:embed="rId3">
            <a:alphaModFix/>
          </a:blip>
          <a:srcRect/>
          <a:stretch/>
        </p:blipFill>
        <p:spPr>
          <a:xfrm>
            <a:off x="2543175" y="638986"/>
            <a:ext cx="3668315" cy="4136611"/>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pic>
        <p:nvPicPr>
          <p:cNvPr id="695" name="Google Shape;695;p103" descr="A picture containing background pattern&#10;&#10;Description automatically generated"/>
          <p:cNvPicPr preferRelativeResize="0"/>
          <p:nvPr/>
        </p:nvPicPr>
        <p:blipFill rotWithShape="1">
          <a:blip r:embed="rId3">
            <a:alphaModFix/>
          </a:blip>
          <a:srcRect/>
          <a:stretch/>
        </p:blipFill>
        <p:spPr>
          <a:xfrm>
            <a:off x="3043238" y="1138515"/>
            <a:ext cx="2839640" cy="309058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04"/>
          <p:cNvSpPr txBox="1">
            <a:spLocks noGrp="1"/>
          </p:cNvSpPr>
          <p:nvPr>
            <p:ph type="title"/>
          </p:nvPr>
        </p:nvSpPr>
        <p:spPr>
          <a:xfrm>
            <a:off x="312850" y="1069200"/>
            <a:ext cx="3942600" cy="30051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SzPts val="3000"/>
              <a:buNone/>
            </a:pPr>
            <a:r>
              <a:rPr lang="en-GB">
                <a:latin typeface="Oswald"/>
                <a:ea typeface="Oswald"/>
                <a:cs typeface="Oswald"/>
                <a:sym typeface="Oswald"/>
              </a:rPr>
              <a:t>Social Media Campaign</a:t>
            </a:r>
            <a:endParaRPr>
              <a:latin typeface="Oswald"/>
              <a:ea typeface="Oswald"/>
              <a:cs typeface="Oswald"/>
              <a:sym typeface="Oswald"/>
            </a:endParaRPr>
          </a:p>
        </p:txBody>
      </p:sp>
      <p:sp>
        <p:nvSpPr>
          <p:cNvPr id="701" name="Google Shape;701;p104"/>
          <p:cNvSpPr txBox="1">
            <a:spLocks noGrp="1"/>
          </p:cNvSpPr>
          <p:nvPr>
            <p:ph type="body" idx="1"/>
          </p:nvPr>
        </p:nvSpPr>
        <p:spPr>
          <a:xfrm>
            <a:off x="4891175" y="1069200"/>
            <a:ext cx="3942600" cy="3005100"/>
          </a:xfrm>
          <a:prstGeom prst="rect">
            <a:avLst/>
          </a:prstGeom>
          <a:noFill/>
          <a:ln>
            <a:noFill/>
          </a:ln>
        </p:spPr>
        <p:txBody>
          <a:bodyPr spcFirstLastPara="1" wrap="square" lIns="68575" tIns="34275" rIns="68575" bIns="34275" anchor="ctr" anchorCtr="0">
            <a:normAutofit/>
          </a:bodyPr>
          <a:lstStyle/>
          <a:p>
            <a:pPr marL="139700" indent="-139700"/>
            <a:r>
              <a:rPr lang="en-GB" dirty="0"/>
              <a:t>A social media campaign will have to be planned and should target several persons or group of people, or an individual, with a message. The message must be such that it will achieve a predetermined goal. </a:t>
            </a:r>
            <a:endParaRPr/>
          </a:p>
          <a:p>
            <a:pPr marL="139700" indent="-139700">
              <a:spcBef>
                <a:spcPts val="1600"/>
              </a:spcBef>
              <a:spcAft>
                <a:spcPts val="1600"/>
              </a:spcAft>
            </a:pPr>
            <a:r>
              <a:rPr lang="en-GB" dirty="0"/>
              <a:t>In this case, the campaign must be on a social media platform to qualify as a social media campaign.</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05"/>
          <p:cNvSpPr txBox="1">
            <a:spLocks noGrp="1"/>
          </p:cNvSpPr>
          <p:nvPr>
            <p:ph type="title"/>
          </p:nvPr>
        </p:nvSpPr>
        <p:spPr>
          <a:xfrm rot="-5400000">
            <a:off x="-620225" y="1797500"/>
            <a:ext cx="4064100" cy="1506900"/>
          </a:xfrm>
          <a:prstGeom prst="rect">
            <a:avLst/>
          </a:prstGeom>
          <a:noFill/>
          <a:ln>
            <a:noFill/>
          </a:ln>
        </p:spPr>
        <p:txBody>
          <a:bodyPr spcFirstLastPara="1" wrap="square" lIns="68575" tIns="34275" rIns="68575" bIns="34275" anchor="b" anchorCtr="0">
            <a:normAutofit/>
          </a:bodyPr>
          <a:lstStyle/>
          <a:p>
            <a:pPr marL="0" lvl="0" indent="0" algn="r" rtl="0">
              <a:lnSpc>
                <a:spcPct val="100000"/>
              </a:lnSpc>
              <a:spcBef>
                <a:spcPts val="0"/>
              </a:spcBef>
              <a:spcAft>
                <a:spcPts val="0"/>
              </a:spcAft>
              <a:buSzPts val="4800"/>
              <a:buNone/>
            </a:pPr>
            <a:r>
              <a:rPr lang="en-GB">
                <a:solidFill>
                  <a:schemeClr val="dk2"/>
                </a:solidFill>
              </a:rPr>
              <a:t>…</a:t>
            </a:r>
            <a:endParaRPr>
              <a:solidFill>
                <a:schemeClr val="dk2"/>
              </a:solidFill>
            </a:endParaRPr>
          </a:p>
        </p:txBody>
      </p:sp>
      <p:sp>
        <p:nvSpPr>
          <p:cNvPr id="707" name="Google Shape;707;p105"/>
          <p:cNvSpPr txBox="1">
            <a:spLocks noGrp="1"/>
          </p:cNvSpPr>
          <p:nvPr>
            <p:ph type="body" idx="1"/>
          </p:nvPr>
        </p:nvSpPr>
        <p:spPr>
          <a:xfrm>
            <a:off x="2601000" y="518875"/>
            <a:ext cx="5913300" cy="4064100"/>
          </a:xfrm>
          <a:prstGeom prst="rect">
            <a:avLst/>
          </a:prstGeom>
          <a:noFill/>
          <a:ln>
            <a:noFill/>
          </a:ln>
        </p:spPr>
        <p:txBody>
          <a:bodyPr spcFirstLastPara="1" wrap="square" lIns="68575" tIns="34275" rIns="68575" bIns="34275" anchor="t" anchorCtr="0">
            <a:normAutofit/>
          </a:bodyPr>
          <a:lstStyle/>
          <a:p>
            <a:pPr marL="139700" indent="-139700"/>
            <a:r>
              <a:rPr lang="en-GB" dirty="0"/>
              <a:t>Can a Social Media Campaign leverage a physical offline activity or event for success? </a:t>
            </a:r>
            <a:endParaRPr/>
          </a:p>
          <a:p>
            <a:pPr marL="139700" indent="-139700">
              <a:spcBef>
                <a:spcPts val="1600"/>
              </a:spcBef>
            </a:pPr>
            <a:r>
              <a:rPr lang="en-GB" dirty="0"/>
              <a:t>Advocacy happens on Social Media when one or more social media users make use of the elements of campaign to influence opinions or decisions of a target audience. </a:t>
            </a:r>
            <a:endParaRPr dirty="0"/>
          </a:p>
          <a:p>
            <a:pPr marL="139700" indent="-139700">
              <a:spcBef>
                <a:spcPts val="1600"/>
              </a:spcBef>
            </a:pPr>
            <a:r>
              <a:rPr lang="en-GB" dirty="0"/>
              <a:t>Advocacy on social media will educate, inform, reveal and call attention, for instance, to a </a:t>
            </a:r>
            <a:r>
              <a:rPr lang="en-US" dirty="0"/>
              <a:t>behavioral</a:t>
            </a:r>
            <a:r>
              <a:rPr lang="en-GB" dirty="0"/>
              <a:t> change. </a:t>
            </a:r>
            <a:endParaRPr/>
          </a:p>
          <a:p>
            <a:pPr marL="139700" indent="-139700">
              <a:spcBef>
                <a:spcPts val="1600"/>
              </a:spcBef>
              <a:spcAft>
                <a:spcPts val="1600"/>
              </a:spcAft>
            </a:pPr>
            <a:r>
              <a:rPr lang="en-GB" dirty="0"/>
              <a:t>A social media advocate will therefore be a person that uses social media to make a strong case for a thing, a belief, a way of life etc.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106"/>
          <p:cNvSpPr txBox="1">
            <a:spLocks noGrp="1"/>
          </p:cNvSpPr>
          <p:nvPr>
            <p:ph type="title"/>
          </p:nvPr>
        </p:nvSpPr>
        <p:spPr>
          <a:xfrm>
            <a:off x="6343650" y="455544"/>
            <a:ext cx="2371472" cy="123444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ts val="2400"/>
              <a:buFont typeface="Century Gothic"/>
              <a:buNone/>
            </a:pPr>
            <a:r>
              <a:rPr lang="en-GB" sz="3000">
                <a:solidFill>
                  <a:schemeClr val="dk2"/>
                </a:solidFill>
                <a:latin typeface="Oswald"/>
                <a:ea typeface="Oswald"/>
                <a:cs typeface="Oswald"/>
                <a:sym typeface="Oswald"/>
              </a:rPr>
              <a:t>Campaign</a:t>
            </a:r>
            <a:endParaRPr sz="3000">
              <a:solidFill>
                <a:schemeClr val="dk2"/>
              </a:solidFill>
              <a:latin typeface="Oswald"/>
              <a:ea typeface="Oswald"/>
              <a:cs typeface="Oswald"/>
              <a:sym typeface="Oswald"/>
            </a:endParaRPr>
          </a:p>
        </p:txBody>
      </p:sp>
      <p:sp>
        <p:nvSpPr>
          <p:cNvPr id="713" name="Google Shape;713;p106"/>
          <p:cNvSpPr txBox="1">
            <a:spLocks noGrp="1"/>
          </p:cNvSpPr>
          <p:nvPr>
            <p:ph type="body" idx="1"/>
          </p:nvPr>
        </p:nvSpPr>
        <p:spPr>
          <a:xfrm>
            <a:off x="514350" y="457200"/>
            <a:ext cx="5143500" cy="4000500"/>
          </a:xfrm>
          <a:prstGeom prst="rect">
            <a:avLst/>
          </a:prstGeom>
          <a:noFill/>
          <a:ln>
            <a:noFill/>
          </a:ln>
        </p:spPr>
        <p:txBody>
          <a:bodyPr spcFirstLastPara="1" wrap="square" lIns="68575" tIns="34275" rIns="68575" bIns="34275" anchor="t" anchorCtr="0">
            <a:normAutofit/>
          </a:bodyPr>
          <a:lstStyle/>
          <a:p>
            <a:pPr marL="139700" indent="-139700">
              <a:spcBef>
                <a:spcPts val="0"/>
              </a:spcBef>
            </a:pPr>
            <a:r>
              <a:rPr lang="en-GB" sz="1200" dirty="0"/>
              <a:t>There are simple basic steps and questions that need to be answered before embarking on a social media campaign. </a:t>
            </a:r>
            <a:endParaRPr lang="en-US" sz="1200"/>
          </a:p>
          <a:p>
            <a:pPr marL="139700" indent="-139700"/>
            <a:r>
              <a:rPr lang="en-GB" sz="1200" dirty="0"/>
              <a:t>Do you have a clear picture of what needs to be done and for whom?</a:t>
            </a:r>
            <a:endParaRPr sz="1200" dirty="0"/>
          </a:p>
          <a:p>
            <a:pPr marL="139700" indent="-139700"/>
            <a:r>
              <a:rPr lang="en-GB" sz="1200" dirty="0"/>
              <a:t>Who is the target audience for the campaign, and how we reach them?</a:t>
            </a:r>
            <a:endParaRPr sz="1200" dirty="0"/>
          </a:p>
          <a:p>
            <a:pPr marL="139700" indent="-139700"/>
            <a:r>
              <a:rPr lang="en-GB" sz="1200" dirty="0"/>
              <a:t>Determine what media platform the target audience is using and how to reach them, including other details. </a:t>
            </a:r>
            <a:endParaRPr sz="1200"/>
          </a:p>
          <a:p>
            <a:pPr marL="139700" lvl="0" indent="-139700" algn="l" rtl="0">
              <a:lnSpc>
                <a:spcPct val="110000"/>
              </a:lnSpc>
              <a:spcBef>
                <a:spcPts val="700"/>
              </a:spcBef>
              <a:spcAft>
                <a:spcPts val="0"/>
              </a:spcAft>
              <a:buSzPts val="1400"/>
              <a:buChar char="●"/>
            </a:pPr>
            <a:r>
              <a:rPr lang="en-GB" sz="1200" dirty="0">
                <a:latin typeface="Playfair Display"/>
                <a:ea typeface="Playfair Display"/>
                <a:cs typeface="Playfair Display"/>
                <a:sym typeface="Playfair Display"/>
              </a:rPr>
              <a:t>Determine the kind of message that will be appropriate for the target audience</a:t>
            </a:r>
            <a:endParaRPr sz="1200">
              <a:latin typeface="Playfair Display"/>
              <a:ea typeface="Playfair Display"/>
              <a:cs typeface="Playfair Display"/>
            </a:endParaRPr>
          </a:p>
          <a:p>
            <a:pPr marL="139700" lvl="0" indent="-139700" algn="l" rtl="0">
              <a:lnSpc>
                <a:spcPct val="110000"/>
              </a:lnSpc>
              <a:spcBef>
                <a:spcPts val="700"/>
              </a:spcBef>
              <a:spcAft>
                <a:spcPts val="0"/>
              </a:spcAft>
              <a:buSzPts val="1400"/>
              <a:buChar char="●"/>
            </a:pPr>
            <a:r>
              <a:rPr lang="en-GB" sz="1200" dirty="0">
                <a:latin typeface="Playfair Display"/>
                <a:ea typeface="Playfair Display"/>
                <a:cs typeface="Playfair Display"/>
                <a:sym typeface="Playfair Display"/>
              </a:rPr>
              <a:t>When are these audience active on social media?</a:t>
            </a:r>
            <a:endParaRPr sz="1200">
              <a:latin typeface="Playfair Display"/>
              <a:ea typeface="Playfair Display"/>
              <a:cs typeface="Playfair Display"/>
            </a:endParaRPr>
          </a:p>
          <a:p>
            <a:pPr marL="139700" indent="-139700"/>
            <a:r>
              <a:rPr lang="en-GB" sz="1200" dirty="0">
                <a:latin typeface="Playfair Display"/>
                <a:ea typeface="Playfair Display"/>
                <a:cs typeface="Playfair Display"/>
                <a:sym typeface="Playfair Display"/>
              </a:rPr>
              <a:t>Are there other social media users that can reach the audience faster? (</a:t>
            </a:r>
            <a:r>
              <a:rPr lang="en-GB" sz="1200" dirty="0"/>
              <a:t>e.g., Influencer</a:t>
            </a:r>
            <a:r>
              <a:rPr lang="en-GB" sz="1200" dirty="0">
                <a:latin typeface="Playfair Display"/>
                <a:ea typeface="Playfair Display"/>
                <a:cs typeface="Playfair Display"/>
                <a:sym typeface="Playfair Display"/>
              </a:rPr>
              <a:t>)</a:t>
            </a:r>
            <a:endParaRPr sz="1200" dirty="0">
              <a:latin typeface="Playfair Display"/>
              <a:ea typeface="Playfair Display"/>
              <a:cs typeface="Playfair Display"/>
              <a:sym typeface="Playfair Display"/>
            </a:endParaRPr>
          </a:p>
        </p:txBody>
      </p:sp>
      <p:pic>
        <p:nvPicPr>
          <p:cNvPr id="714" name="Google Shape;714;p106">
            <a:hlinkClick r:id="rId3"/>
          </p:cNvPr>
          <p:cNvPicPr preferRelativeResize="0"/>
          <p:nvPr/>
        </p:nvPicPr>
        <p:blipFill rotWithShape="1">
          <a:blip r:embed="rId4">
            <a:alphaModFix/>
          </a:blip>
          <a:srcRect/>
          <a:stretch/>
        </p:blipFill>
        <p:spPr>
          <a:xfrm>
            <a:off x="6218925" y="2119750"/>
            <a:ext cx="2644474" cy="24139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107"/>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200" b="1"/>
              <a:t>Group Work</a:t>
            </a:r>
            <a:endParaRPr sz="3200" b="1"/>
          </a:p>
        </p:txBody>
      </p:sp>
      <p:sp>
        <p:nvSpPr>
          <p:cNvPr id="720" name="Google Shape;720;p107"/>
          <p:cNvSpPr txBox="1">
            <a:spLocks noGrp="1"/>
          </p:cNvSpPr>
          <p:nvPr>
            <p:ph type="body" idx="1"/>
          </p:nvPr>
        </p:nvSpPr>
        <p:spPr>
          <a:xfrm>
            <a:off x="800100" y="1577339"/>
            <a:ext cx="8158200" cy="3273300"/>
          </a:xfrm>
          <a:prstGeom prst="rect">
            <a:avLst/>
          </a:prstGeom>
          <a:noFill/>
          <a:ln>
            <a:noFill/>
          </a:ln>
        </p:spPr>
        <p:txBody>
          <a:bodyPr spcFirstLastPara="1" wrap="square" lIns="68575" tIns="34275" rIns="68575" bIns="34275" anchor="t" anchorCtr="0">
            <a:normAutofit/>
          </a:bodyPr>
          <a:lstStyle/>
          <a:p>
            <a:pPr marL="139700" lvl="0" indent="-139700" algn="l" rtl="0">
              <a:lnSpc>
                <a:spcPct val="110000"/>
              </a:lnSpc>
              <a:spcBef>
                <a:spcPts val="0"/>
              </a:spcBef>
              <a:spcAft>
                <a:spcPts val="0"/>
              </a:spcAft>
              <a:buSzPts val="1400"/>
              <a:buChar char="●"/>
            </a:pPr>
            <a:r>
              <a:rPr lang="en-GB" sz="2400" dirty="0"/>
              <a:t>Create a post off of the following research document for the platforms our decision makers are active on</a:t>
            </a:r>
            <a:endParaRPr sz="2400" dirty="0"/>
          </a:p>
          <a:p>
            <a:pPr marL="533400" lvl="1" indent="0">
              <a:lnSpc>
                <a:spcPct val="110000"/>
              </a:lnSpc>
              <a:spcBef>
                <a:spcPts val="0"/>
              </a:spcBef>
              <a:buSzPts val="2400"/>
              <a:buNone/>
            </a:pPr>
            <a:endParaRPr lang="en-GB" sz="2400" dirty="0"/>
          </a:p>
          <a:p>
            <a:pPr marL="533400" lvl="1" indent="0">
              <a:lnSpc>
                <a:spcPct val="110000"/>
              </a:lnSpc>
              <a:spcBef>
                <a:spcPts val="0"/>
              </a:spcBef>
              <a:buSzPts val="2400"/>
              <a:buNone/>
            </a:pPr>
            <a:r>
              <a:rPr lang="en-GB" sz="2400" dirty="0"/>
              <a:t>(*fact sheet on abortion in Ethiopia*)</a:t>
            </a:r>
            <a:endParaRPr sz="2400" dirty="0"/>
          </a:p>
          <a:p>
            <a:pPr marL="457200" lvl="0" indent="0" algn="l" rtl="0">
              <a:lnSpc>
                <a:spcPct val="110000"/>
              </a:lnSpc>
              <a:spcBef>
                <a:spcPts val="700"/>
              </a:spcBef>
              <a:spcAft>
                <a:spcPts val="0"/>
              </a:spcAft>
              <a:buNone/>
            </a:pPr>
            <a:endParaRPr sz="2400"/>
          </a:p>
          <a:p>
            <a:pPr marL="139700" lvl="0" indent="-50800" algn="l" rtl="0">
              <a:lnSpc>
                <a:spcPct val="110000"/>
              </a:lnSpc>
              <a:spcBef>
                <a:spcPts val="700"/>
              </a:spcBef>
              <a:spcAft>
                <a:spcPts val="0"/>
              </a:spcAft>
              <a:buSzPts val="1400"/>
              <a:buNone/>
            </a:pPr>
            <a:endParaRPr sz="2400"/>
          </a:p>
          <a:p>
            <a:pPr marL="139700" lvl="0" indent="-50800" algn="l" rtl="0">
              <a:lnSpc>
                <a:spcPct val="110000"/>
              </a:lnSpc>
              <a:spcBef>
                <a:spcPts val="700"/>
              </a:spcBef>
              <a:spcAft>
                <a:spcPts val="0"/>
              </a:spcAft>
              <a:buSzPts val="1400"/>
              <a:buNone/>
            </a:pPr>
            <a:endParaRPr sz="1100"/>
          </a:p>
          <a:p>
            <a:pPr marL="342900" lvl="1" indent="-63500" algn="l" rtl="0">
              <a:lnSpc>
                <a:spcPct val="100000"/>
              </a:lnSpc>
              <a:spcBef>
                <a:spcPts val="400"/>
              </a:spcBef>
              <a:spcAft>
                <a:spcPts val="1200"/>
              </a:spcAft>
              <a:buSzPts val="1200"/>
              <a:buNone/>
            </a:pPr>
            <a:endParaRPr sz="11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108"/>
          <p:cNvSpPr txBox="1">
            <a:spLocks noGrp="1"/>
          </p:cNvSpPr>
          <p:nvPr>
            <p:ph type="title"/>
          </p:nvPr>
        </p:nvSpPr>
        <p:spPr>
          <a:xfrm>
            <a:off x="800100" y="481962"/>
            <a:ext cx="7543800" cy="3429900"/>
          </a:xfrm>
          <a:prstGeom prst="rect">
            <a:avLst/>
          </a:prstGeom>
        </p:spPr>
        <p:txBody>
          <a:bodyPr spcFirstLastPara="1" wrap="square" lIns="68575" tIns="34275" rIns="68575" bIns="34275" anchor="ctr" anchorCtr="0">
            <a:normAutofit/>
          </a:bodyPr>
          <a:lstStyle/>
          <a:p>
            <a:r>
              <a:rPr lang="en-GB" sz="4400" dirty="0"/>
              <a:t>Advocacy on the web</a:t>
            </a:r>
            <a:br>
              <a:rPr lang="en-GB" sz="4400" dirty="0">
                <a:highlight>
                  <a:srgbClr val="F8E71C"/>
                </a:highlight>
              </a:rPr>
            </a:br>
            <a:endParaRPr sz="4400"/>
          </a:p>
          <a:p>
            <a:r>
              <a:rPr lang="en-GB" sz="4000" dirty="0"/>
              <a:t>(Not necessarily through Social Media)</a:t>
            </a:r>
            <a:endParaRPr sz="4000" dirty="0">
              <a:highlight>
                <a:srgbClr val="F8E71C"/>
              </a:highligh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109"/>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GB" b="1"/>
              <a:t>Public statement</a:t>
            </a:r>
            <a:endParaRPr/>
          </a:p>
        </p:txBody>
      </p:sp>
      <p:sp>
        <p:nvSpPr>
          <p:cNvPr id="731" name="Google Shape;731;p10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457200" lvl="0" indent="-342900" algn="l" rtl="0">
              <a:lnSpc>
                <a:spcPct val="105000"/>
              </a:lnSpc>
              <a:spcBef>
                <a:spcPts val="0"/>
              </a:spcBef>
              <a:spcAft>
                <a:spcPts val="0"/>
              </a:spcAft>
              <a:buSzPts val="1800"/>
              <a:buChar char="●"/>
            </a:pPr>
            <a:r>
              <a:rPr lang="en-GB" sz="1500" dirty="0"/>
              <a:t>What is the objective of the statement? Is there a solution we are proposing?</a:t>
            </a:r>
            <a:endParaRPr dirty="0"/>
          </a:p>
          <a:p>
            <a:pPr marL="457200" lvl="0" indent="-342900" algn="l" rtl="0">
              <a:lnSpc>
                <a:spcPct val="105000"/>
              </a:lnSpc>
              <a:spcBef>
                <a:spcPts val="600"/>
              </a:spcBef>
              <a:spcAft>
                <a:spcPts val="0"/>
              </a:spcAft>
              <a:buSzPts val="1800"/>
              <a:buChar char="●"/>
            </a:pPr>
            <a:r>
              <a:rPr lang="en-GB" sz="1500" dirty="0"/>
              <a:t>Which stakeholders need to review it?</a:t>
            </a:r>
            <a:endParaRPr dirty="0"/>
          </a:p>
          <a:p>
            <a:pPr marL="457200" lvl="0" indent="-342900" algn="l" rtl="0">
              <a:lnSpc>
                <a:spcPct val="105000"/>
              </a:lnSpc>
              <a:spcBef>
                <a:spcPts val="600"/>
              </a:spcBef>
              <a:spcAft>
                <a:spcPts val="0"/>
              </a:spcAft>
              <a:buSzPts val="1800"/>
              <a:buChar char="●"/>
            </a:pPr>
            <a:r>
              <a:rPr lang="en-GB" sz="1500" dirty="0"/>
              <a:t>Why is our organization’s perspective important?</a:t>
            </a:r>
            <a:endParaRPr dirty="0"/>
          </a:p>
          <a:p>
            <a:pPr marL="457200" lvl="0" indent="-342900" algn="l" rtl="0">
              <a:lnSpc>
                <a:spcPct val="105000"/>
              </a:lnSpc>
              <a:spcBef>
                <a:spcPts val="600"/>
              </a:spcBef>
              <a:spcAft>
                <a:spcPts val="0"/>
              </a:spcAft>
              <a:buSzPts val="1800"/>
              <a:buChar char="●"/>
            </a:pPr>
            <a:r>
              <a:rPr lang="en-GB" sz="1500" dirty="0"/>
              <a:t>What is the main message we want to convey?</a:t>
            </a:r>
            <a:endParaRPr dirty="0"/>
          </a:p>
          <a:p>
            <a:pPr marL="457200" lvl="0" indent="-342900" algn="l" rtl="0">
              <a:lnSpc>
                <a:spcPct val="105000"/>
              </a:lnSpc>
              <a:spcBef>
                <a:spcPts val="600"/>
              </a:spcBef>
              <a:spcAft>
                <a:spcPts val="0"/>
              </a:spcAft>
              <a:buSzPts val="1800"/>
              <a:buChar char="●"/>
            </a:pPr>
            <a:r>
              <a:rPr lang="en-GB" sz="1500" dirty="0"/>
              <a:t>What is the distribution mechanism/platform?</a:t>
            </a:r>
            <a:endParaRPr dirty="0"/>
          </a:p>
          <a:p>
            <a:pPr>
              <a:lnSpc>
                <a:spcPct val="105000"/>
              </a:lnSpc>
              <a:spcBef>
                <a:spcPts val="600"/>
              </a:spcBef>
            </a:pPr>
            <a:r>
              <a:rPr lang="en-GB" sz="1500" dirty="0"/>
              <a:t>Is the issue sensitive? </a:t>
            </a:r>
            <a:endParaRPr dirty="0"/>
          </a:p>
          <a:p>
            <a:pPr marL="457200" lvl="0" indent="-228600" algn="l" rtl="0">
              <a:lnSpc>
                <a:spcPct val="105000"/>
              </a:lnSpc>
              <a:spcBef>
                <a:spcPts val="600"/>
              </a:spcBef>
              <a:spcAft>
                <a:spcPts val="600"/>
              </a:spcAft>
              <a:buSzPts val="1800"/>
              <a:buNone/>
            </a:pPr>
            <a:endParaRPr sz="15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110"/>
          <p:cNvSpPr txBox="1">
            <a:spLocks noGrp="1"/>
          </p:cNvSpPr>
          <p:nvPr>
            <p:ph type="title"/>
          </p:nvPr>
        </p:nvSpPr>
        <p:spPr>
          <a:xfrm>
            <a:off x="348300" y="428200"/>
            <a:ext cx="2351400" cy="43998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rgbClr val="FFFFFF"/>
              </a:buClr>
              <a:buSzPts val="2800"/>
              <a:buNone/>
            </a:pPr>
            <a:r>
              <a:rPr lang="en-GB" sz="3600" dirty="0"/>
              <a:t>Policy Briefs</a:t>
            </a:r>
            <a:endParaRPr lang="en-US" sz="3600">
              <a:highlight>
                <a:srgbClr val="F8E71C"/>
              </a:highlight>
            </a:endParaRPr>
          </a:p>
        </p:txBody>
      </p:sp>
      <p:sp>
        <p:nvSpPr>
          <p:cNvPr id="737" name="Google Shape;737;p110"/>
          <p:cNvSpPr txBox="1">
            <a:spLocks noGrp="1"/>
          </p:cNvSpPr>
          <p:nvPr>
            <p:ph type="body" idx="1"/>
          </p:nvPr>
        </p:nvSpPr>
        <p:spPr>
          <a:xfrm>
            <a:off x="3539325" y="593900"/>
            <a:ext cx="5090400" cy="4011600"/>
          </a:xfrm>
          <a:prstGeom prst="rect">
            <a:avLst/>
          </a:prstGeom>
          <a:noFill/>
          <a:ln>
            <a:noFill/>
          </a:ln>
        </p:spPr>
        <p:txBody>
          <a:bodyPr spcFirstLastPara="1" wrap="square" lIns="68575" tIns="34275" rIns="68575" bIns="34275" anchor="t" anchorCtr="0">
            <a:normAutofit/>
          </a:bodyPr>
          <a:lstStyle/>
          <a:p>
            <a:pPr marL="457200" lvl="0" indent="-317500" algn="l" rtl="0">
              <a:lnSpc>
                <a:spcPct val="115000"/>
              </a:lnSpc>
              <a:spcBef>
                <a:spcPts val="0"/>
              </a:spcBef>
              <a:spcAft>
                <a:spcPts val="0"/>
              </a:spcAft>
              <a:buSzPts val="1400"/>
              <a:buChar char="●"/>
            </a:pPr>
            <a:r>
              <a:rPr lang="en-GB"/>
              <a:t>Must inform a decision</a:t>
            </a:r>
            <a:endParaRPr/>
          </a:p>
          <a:p>
            <a:pPr marL="457200" lvl="0" indent="-317500" algn="l" rtl="0">
              <a:lnSpc>
                <a:spcPct val="115000"/>
              </a:lnSpc>
              <a:spcBef>
                <a:spcPts val="600"/>
              </a:spcBef>
              <a:spcAft>
                <a:spcPts val="0"/>
              </a:spcAft>
              <a:buSzPts val="1400"/>
              <a:buChar char="●"/>
            </a:pPr>
            <a:r>
              <a:rPr lang="en-GB"/>
              <a:t>State the main argument on top</a:t>
            </a:r>
            <a:endParaRPr/>
          </a:p>
          <a:p>
            <a:pPr marL="457200" lvl="0" indent="-317500" algn="l" rtl="0">
              <a:lnSpc>
                <a:spcPct val="115000"/>
              </a:lnSpc>
              <a:spcBef>
                <a:spcPts val="600"/>
              </a:spcBef>
              <a:spcAft>
                <a:spcPts val="0"/>
              </a:spcAft>
              <a:buSzPts val="1400"/>
              <a:buChar char="●"/>
            </a:pPr>
            <a:r>
              <a:rPr lang="en-GB"/>
              <a:t>Develop a positive case for the conclusion </a:t>
            </a:r>
            <a:endParaRPr/>
          </a:p>
          <a:p>
            <a:pPr marL="457200" lvl="0" indent="-317500" algn="l" rtl="0">
              <a:lnSpc>
                <a:spcPct val="115000"/>
              </a:lnSpc>
              <a:spcBef>
                <a:spcPts val="600"/>
              </a:spcBef>
              <a:spcAft>
                <a:spcPts val="0"/>
              </a:spcAft>
              <a:buSzPts val="1400"/>
              <a:buChar char="●"/>
            </a:pPr>
            <a:r>
              <a:rPr lang="en-GB"/>
              <a:t>Should be brief, and easy to understand</a:t>
            </a:r>
            <a:endParaRPr/>
          </a:p>
          <a:p>
            <a:pPr marL="457200" lvl="0" indent="-317500" algn="l" rtl="0">
              <a:lnSpc>
                <a:spcPct val="115000"/>
              </a:lnSpc>
              <a:spcBef>
                <a:spcPts val="600"/>
              </a:spcBef>
              <a:spcAft>
                <a:spcPts val="0"/>
              </a:spcAft>
              <a:buSzPts val="1400"/>
              <a:buChar char="●"/>
            </a:pPr>
            <a:r>
              <a:rPr lang="en-GB"/>
              <a:t>Make sure to include the evidence</a:t>
            </a:r>
            <a:endParaRPr/>
          </a:p>
          <a:p>
            <a:pPr marL="457200" lvl="0" indent="-228600" algn="l" rtl="0">
              <a:lnSpc>
                <a:spcPct val="115000"/>
              </a:lnSpc>
              <a:spcBef>
                <a:spcPts val="600"/>
              </a:spcBef>
              <a:spcAft>
                <a:spcPts val="0"/>
              </a:spcAft>
              <a:buSzPts val="1400"/>
              <a:buNone/>
            </a:pPr>
            <a:endParaRPr/>
          </a:p>
          <a:p>
            <a:pPr marL="457200" lvl="0" indent="-228600" algn="l" rtl="0">
              <a:lnSpc>
                <a:spcPct val="115000"/>
              </a:lnSpc>
              <a:spcBef>
                <a:spcPts val="600"/>
              </a:spcBef>
              <a:spcAft>
                <a:spcPts val="600"/>
              </a:spcAft>
              <a:buSzPts val="1400"/>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742" name="Google Shape;742;p111"/>
          <p:cNvPicPr preferRelativeResize="0"/>
          <p:nvPr/>
        </p:nvPicPr>
        <p:blipFill rotWithShape="1">
          <a:blip r:embed="rId3">
            <a:alphaModFix/>
          </a:blip>
          <a:srcRect/>
          <a:stretch/>
        </p:blipFill>
        <p:spPr>
          <a:xfrm>
            <a:off x="976516" y="0"/>
            <a:ext cx="4373259" cy="514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8"/>
          <p:cNvSpPr txBox="1">
            <a:spLocks noGrp="1"/>
          </p:cNvSpPr>
          <p:nvPr>
            <p:ph type="title"/>
          </p:nvPr>
        </p:nvSpPr>
        <p:spPr>
          <a:xfrm>
            <a:off x="806825" y="891478"/>
            <a:ext cx="2241176" cy="3360545"/>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Clr>
                <a:srgbClr val="262626"/>
              </a:buClr>
              <a:buSzPts val="3000"/>
              <a:buFont typeface="Century Gothic"/>
              <a:buNone/>
            </a:pPr>
            <a:r>
              <a:rPr lang="en-GB" sz="4800"/>
              <a:t>Advocacy</a:t>
            </a:r>
            <a:endParaRPr sz="4800"/>
          </a:p>
        </p:txBody>
      </p:sp>
      <p:sp>
        <p:nvSpPr>
          <p:cNvPr id="270" name="Google Shape;270;p48"/>
          <p:cNvSpPr txBox="1">
            <a:spLocks noGrp="1"/>
          </p:cNvSpPr>
          <p:nvPr>
            <p:ph type="body" idx="1"/>
          </p:nvPr>
        </p:nvSpPr>
        <p:spPr>
          <a:xfrm>
            <a:off x="3941445" y="1236652"/>
            <a:ext cx="3527136" cy="2670195"/>
          </a:xfrm>
          <a:prstGeom prst="rect">
            <a:avLst/>
          </a:prstGeom>
          <a:noFill/>
          <a:ln>
            <a:noFill/>
          </a:ln>
        </p:spPr>
        <p:txBody>
          <a:bodyPr spcFirstLastPara="1" wrap="square" lIns="68575" tIns="34275" rIns="68575" bIns="34275" anchor="ctr" anchorCtr="0">
            <a:normAutofit fontScale="92500" lnSpcReduction="10000"/>
          </a:bodyPr>
          <a:lstStyle/>
          <a:p>
            <a:pPr marL="0" lvl="0" indent="0" algn="l" rtl="0">
              <a:lnSpc>
                <a:spcPct val="110000"/>
              </a:lnSpc>
              <a:spcBef>
                <a:spcPts val="0"/>
              </a:spcBef>
              <a:spcAft>
                <a:spcPts val="0"/>
              </a:spcAft>
              <a:buSzPct val="100000"/>
              <a:buNone/>
            </a:pPr>
            <a:r>
              <a:rPr lang="en-GB" sz="1400"/>
              <a:t>An activity by an individual or a group which aims to influence decisions </a:t>
            </a:r>
            <a:r>
              <a:rPr lang="en-GB" sz="1400" b="1" i="1"/>
              <a:t>within</a:t>
            </a:r>
            <a:r>
              <a:rPr lang="en-GB" sz="1400"/>
              <a:t> systems (social or institutional)</a:t>
            </a:r>
            <a:endParaRPr sz="1100"/>
          </a:p>
          <a:p>
            <a:pPr marL="0" lvl="0" indent="0" algn="l" rtl="0">
              <a:lnSpc>
                <a:spcPct val="110000"/>
              </a:lnSpc>
              <a:spcBef>
                <a:spcPts val="700"/>
              </a:spcBef>
              <a:spcAft>
                <a:spcPts val="0"/>
              </a:spcAft>
              <a:buSzPct val="100000"/>
              <a:buNone/>
            </a:pPr>
            <a:endParaRPr sz="1400"/>
          </a:p>
          <a:p>
            <a:pPr marL="0" lvl="0" indent="0" algn="l" rtl="0">
              <a:lnSpc>
                <a:spcPct val="110000"/>
              </a:lnSpc>
              <a:spcBef>
                <a:spcPts val="700"/>
              </a:spcBef>
              <a:spcAft>
                <a:spcPts val="0"/>
              </a:spcAft>
              <a:buSzPct val="100000"/>
              <a:buNone/>
            </a:pPr>
            <a:r>
              <a:rPr lang="en-GB" sz="1400"/>
              <a:t>Voicing our concerns towards a certain goal, be it a change, development or betterment of an issue, representing a larger group</a:t>
            </a:r>
            <a:endParaRPr sz="1100"/>
          </a:p>
          <a:p>
            <a:pPr marL="0" lvl="0" indent="0" algn="l" rtl="0">
              <a:lnSpc>
                <a:spcPct val="110000"/>
              </a:lnSpc>
              <a:spcBef>
                <a:spcPts val="700"/>
              </a:spcBef>
              <a:spcAft>
                <a:spcPts val="0"/>
              </a:spcAft>
              <a:buSzPct val="100000"/>
              <a:buNone/>
            </a:pPr>
            <a:r>
              <a:rPr lang="en-GB" sz="1400"/>
              <a:t> </a:t>
            </a:r>
            <a:endParaRPr sz="1100"/>
          </a:p>
          <a:p>
            <a:pPr marL="0" lvl="0" indent="0" algn="l" rtl="0">
              <a:lnSpc>
                <a:spcPct val="110000"/>
              </a:lnSpc>
              <a:spcBef>
                <a:spcPts val="700"/>
              </a:spcBef>
              <a:spcAft>
                <a:spcPts val="0"/>
              </a:spcAft>
              <a:buSzPct val="100000"/>
              <a:buNone/>
            </a:pPr>
            <a:r>
              <a:rPr lang="en-GB" sz="1400"/>
              <a:t>Different from activism because we work from within the system and not calling for change as an outsider</a:t>
            </a:r>
            <a:endParaRPr sz="11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12"/>
          <p:cNvSpPr txBox="1">
            <a:spLocks noGrp="1"/>
          </p:cNvSpPr>
          <p:nvPr>
            <p:ph type="title"/>
          </p:nvPr>
        </p:nvSpPr>
        <p:spPr>
          <a:xfrm>
            <a:off x="574350" y="576900"/>
            <a:ext cx="2917200" cy="3996000"/>
          </a:xfrm>
          <a:prstGeom prst="rect">
            <a:avLst/>
          </a:prstGeom>
          <a:noFill/>
          <a:ln>
            <a:noFill/>
          </a:ln>
        </p:spPr>
        <p:txBody>
          <a:bodyPr spcFirstLastPara="1" wrap="square" lIns="68575" tIns="34275" rIns="68575" bIns="34275" anchor="t" anchorCtr="0">
            <a:spAutoFit/>
          </a:bodyPr>
          <a:lstStyle/>
          <a:p>
            <a:pPr marL="0" lvl="0" indent="0" algn="l" rtl="0">
              <a:lnSpc>
                <a:spcPct val="100000"/>
              </a:lnSpc>
              <a:spcBef>
                <a:spcPts val="0"/>
              </a:spcBef>
              <a:spcAft>
                <a:spcPts val="0"/>
              </a:spcAft>
              <a:buSzPts val="2600"/>
              <a:buNone/>
            </a:pPr>
            <a:r>
              <a:rPr lang="en-GB">
                <a:solidFill>
                  <a:schemeClr val="dk2"/>
                </a:solidFill>
              </a:rPr>
              <a:t>Effective Storytelling</a:t>
            </a:r>
            <a:endParaRPr>
              <a:solidFill>
                <a:schemeClr val="dk2"/>
              </a:solidFill>
            </a:endParaRPr>
          </a:p>
        </p:txBody>
      </p:sp>
      <p:sp>
        <p:nvSpPr>
          <p:cNvPr id="748" name="Google Shape;748;p112"/>
          <p:cNvSpPr txBox="1">
            <a:spLocks noGrp="1"/>
          </p:cNvSpPr>
          <p:nvPr>
            <p:ph type="body" idx="1"/>
          </p:nvPr>
        </p:nvSpPr>
        <p:spPr>
          <a:xfrm>
            <a:off x="4276850" y="576900"/>
            <a:ext cx="4349100" cy="3860700"/>
          </a:xfrm>
          <a:prstGeom prst="rect">
            <a:avLst/>
          </a:prstGeom>
          <a:noFill/>
          <a:ln>
            <a:noFill/>
          </a:ln>
        </p:spPr>
        <p:txBody>
          <a:bodyPr spcFirstLastPara="1" wrap="square" lIns="68575" tIns="34275" rIns="68575" bIns="34275" anchor="t" anchorCtr="0">
            <a:normAutofit/>
          </a:bodyPr>
          <a:lstStyle/>
          <a:p>
            <a:pPr marL="139700" lvl="0" indent="-139700" algn="l" rtl="0">
              <a:lnSpc>
                <a:spcPct val="115000"/>
              </a:lnSpc>
              <a:spcBef>
                <a:spcPts val="0"/>
              </a:spcBef>
              <a:spcAft>
                <a:spcPts val="0"/>
              </a:spcAft>
              <a:buSzPts val="1400"/>
              <a:buChar char="●"/>
            </a:pPr>
            <a:r>
              <a:rPr lang="en-GB" dirty="0">
                <a:solidFill>
                  <a:schemeClr val="dk2"/>
                </a:solidFill>
              </a:rPr>
              <a:t>Stories have the power to change the world</a:t>
            </a:r>
            <a:endParaRPr dirty="0">
              <a:solidFill>
                <a:schemeClr val="dk2"/>
              </a:solidFill>
            </a:endParaRPr>
          </a:p>
          <a:p>
            <a:pPr marL="139700" lvl="0" indent="-139700" algn="l" rtl="0">
              <a:lnSpc>
                <a:spcPct val="115000"/>
              </a:lnSpc>
              <a:spcBef>
                <a:spcPts val="1600"/>
              </a:spcBef>
              <a:spcAft>
                <a:spcPts val="0"/>
              </a:spcAft>
              <a:buSzPts val="1400"/>
              <a:buChar char="●"/>
            </a:pPr>
            <a:r>
              <a:rPr lang="en-GB" dirty="0">
                <a:solidFill>
                  <a:schemeClr val="dk2"/>
                </a:solidFill>
              </a:rPr>
              <a:t>Storytelling is a powerful tool in communication and advocacy. The effectiveness of your storytelling determines your ability to captivate the mind and interest of your audience and in the long run, shape the reaction of your audience.</a:t>
            </a:r>
            <a:endParaRPr dirty="0">
              <a:solidFill>
                <a:schemeClr val="dk2"/>
              </a:solidFill>
            </a:endParaRPr>
          </a:p>
          <a:p>
            <a:pPr marL="139700" lvl="0" indent="-139700" algn="l" rtl="0">
              <a:lnSpc>
                <a:spcPct val="115000"/>
              </a:lnSpc>
              <a:spcBef>
                <a:spcPts val="1600"/>
              </a:spcBef>
              <a:spcAft>
                <a:spcPts val="0"/>
              </a:spcAft>
              <a:buSzPts val="1400"/>
              <a:buChar char="●"/>
            </a:pPr>
            <a:r>
              <a:rPr lang="en-GB" dirty="0">
                <a:solidFill>
                  <a:schemeClr val="dk2"/>
                </a:solidFill>
              </a:rPr>
              <a:t>Storytelling works because the human brain is wired to recall narratives and is prepared to encounter it as it's being told.</a:t>
            </a:r>
            <a:endParaRPr dirty="0">
              <a:solidFill>
                <a:schemeClr val="dk2"/>
              </a:solidFill>
            </a:endParaRPr>
          </a:p>
          <a:p>
            <a:pPr marL="139700" lvl="0" indent="-139700" algn="l" rtl="0">
              <a:lnSpc>
                <a:spcPct val="115000"/>
              </a:lnSpc>
              <a:spcBef>
                <a:spcPts val="1600"/>
              </a:spcBef>
              <a:spcAft>
                <a:spcPts val="1600"/>
              </a:spcAft>
              <a:buSzPts val="1400"/>
              <a:buChar char="●"/>
            </a:pPr>
            <a:r>
              <a:rPr lang="en-GB" dirty="0">
                <a:solidFill>
                  <a:schemeClr val="dk2"/>
                </a:solidFill>
              </a:rPr>
              <a:t>Aim to craft messages that will convince your audiences to act – rather than messages that simply communicate what you want to say.</a:t>
            </a:r>
            <a:endParaRPr dirty="0">
              <a:solidFill>
                <a:schemeClr val="dk2"/>
              </a:solidFill>
            </a:endParaRPr>
          </a:p>
        </p:txBody>
      </p:sp>
      <p:pic>
        <p:nvPicPr>
          <p:cNvPr id="749" name="Google Shape;749;p112">
            <a:hlinkClick r:id="rId3"/>
          </p:cNvPr>
          <p:cNvPicPr preferRelativeResize="0"/>
          <p:nvPr/>
        </p:nvPicPr>
        <p:blipFill rotWithShape="1">
          <a:blip r:embed="rId4">
            <a:alphaModFix/>
          </a:blip>
          <a:srcRect/>
          <a:stretch/>
        </p:blipFill>
        <p:spPr>
          <a:xfrm flipH="1">
            <a:off x="373301" y="2770900"/>
            <a:ext cx="3399024" cy="191194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113"/>
          <p:cNvSpPr txBox="1">
            <a:spLocks noGrp="1"/>
          </p:cNvSpPr>
          <p:nvPr>
            <p:ph type="title"/>
          </p:nvPr>
        </p:nvSpPr>
        <p:spPr>
          <a:xfrm>
            <a:off x="6343650" y="455544"/>
            <a:ext cx="2371500" cy="3024600"/>
          </a:xfrm>
          <a:prstGeom prst="rect">
            <a:avLst/>
          </a:prstGeom>
          <a:noFill/>
          <a:ln>
            <a:noFill/>
          </a:ln>
        </p:spPr>
        <p:txBody>
          <a:bodyPr spcFirstLastPara="1" wrap="square" lIns="68575" tIns="34275" rIns="68575" bIns="34275" anchor="b" anchorCtr="0">
            <a:spAutoFit/>
          </a:bodyPr>
          <a:lstStyle/>
          <a:p>
            <a:pPr marL="0" lvl="0" indent="0" algn="l" rtl="0">
              <a:lnSpc>
                <a:spcPct val="100000"/>
              </a:lnSpc>
              <a:spcBef>
                <a:spcPts val="0"/>
              </a:spcBef>
              <a:spcAft>
                <a:spcPts val="0"/>
              </a:spcAft>
              <a:buClr>
                <a:schemeClr val="dk1"/>
              </a:buClr>
              <a:buSzPts val="2400"/>
              <a:buFont typeface="Century Gothic"/>
              <a:buNone/>
            </a:pPr>
            <a:r>
              <a:rPr lang="en-GB" sz="4800">
                <a:solidFill>
                  <a:schemeClr val="dk2"/>
                </a:solidFill>
                <a:highlight>
                  <a:schemeClr val="lt2"/>
                </a:highlight>
                <a:latin typeface="Oswald"/>
                <a:ea typeface="Oswald"/>
                <a:cs typeface="Oswald"/>
                <a:sym typeface="Oswald"/>
              </a:rPr>
              <a:t>The story of Dalia and Ousman</a:t>
            </a:r>
            <a:endParaRPr sz="4800">
              <a:solidFill>
                <a:schemeClr val="dk2"/>
              </a:solidFill>
              <a:highlight>
                <a:schemeClr val="lt2"/>
              </a:highlight>
              <a:latin typeface="Oswald"/>
              <a:ea typeface="Oswald"/>
              <a:cs typeface="Oswald"/>
              <a:sym typeface="Oswald"/>
            </a:endParaRPr>
          </a:p>
        </p:txBody>
      </p:sp>
      <p:pic>
        <p:nvPicPr>
          <p:cNvPr id="755" name="Google Shape;755;p113" descr="The Inter-Agency Working Group's Adolescent Sexual and Reproductive Health (ASRH) Sub-Working Group---in partnership with two youth leaders---developed a short video to educate you on the needs and barriers adolescents faced when accessing sexual and reproductive health (SRH) services. In this video, we discuss the capacities of adolescents and opportunities for humanitarian organizations to work with adolescents to improve SRH information and service provision. The video complements the sub-working group’s ASRH in Emergencies fact sheet* and will soon be available with Arabic, French, and Spanish subtitles. &#10;&#10;*https://iawg.net/resources/adolescent-sexual-and-reproductive-health-needs-in-emergencies" title="Adolescent Sexual and Reproductive Health in Emergency Settings">
            <a:hlinkClick r:id="rId3"/>
          </p:cNvPr>
          <p:cNvPicPr preferRelativeResize="0"/>
          <p:nvPr/>
        </p:nvPicPr>
        <p:blipFill rotWithShape="1">
          <a:blip r:embed="rId4">
            <a:alphaModFix/>
          </a:blip>
          <a:srcRect/>
          <a:stretch/>
        </p:blipFill>
        <p:spPr>
          <a:xfrm>
            <a:off x="263225" y="374075"/>
            <a:ext cx="5486400" cy="411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5"/>
                                        </p:tgtEl>
                                        <p:attrNameLst>
                                          <p:attrName>style.visibility</p:attrName>
                                        </p:attrNameLst>
                                      </p:cBhvr>
                                      <p:to>
                                        <p:strVal val="visible"/>
                                      </p:to>
                                    </p:set>
                                    <p:animEffect transition="in" filter="fade">
                                      <p:cBhvr>
                                        <p:cTn id="7" dur="1000"/>
                                        <p:tgtEl>
                                          <p:spTgt spid="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114"/>
          <p:cNvSpPr txBox="1">
            <a:spLocks noGrp="1"/>
          </p:cNvSpPr>
          <p:nvPr>
            <p:ph type="ctrTitle"/>
          </p:nvPr>
        </p:nvSpPr>
        <p:spPr>
          <a:xfrm>
            <a:off x="2938225" y="1478825"/>
            <a:ext cx="5379900" cy="10191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SzPts val="2400"/>
              <a:buNone/>
            </a:pPr>
            <a:r>
              <a:rPr lang="en-GB"/>
              <a:t>Group Work</a:t>
            </a:r>
            <a:endParaRPr/>
          </a:p>
        </p:txBody>
      </p:sp>
      <p:sp>
        <p:nvSpPr>
          <p:cNvPr id="761" name="Google Shape;761;p114"/>
          <p:cNvSpPr txBox="1">
            <a:spLocks noGrp="1"/>
          </p:cNvSpPr>
          <p:nvPr>
            <p:ph type="body" idx="2"/>
          </p:nvPr>
        </p:nvSpPr>
        <p:spPr>
          <a:xfrm>
            <a:off x="2938225" y="2602450"/>
            <a:ext cx="2662500" cy="1725600"/>
          </a:xfrm>
          <a:prstGeom prst="rect">
            <a:avLst/>
          </a:prstGeom>
          <a:noFill/>
          <a:ln>
            <a:noFill/>
          </a:ln>
        </p:spPr>
        <p:txBody>
          <a:bodyPr spcFirstLastPara="1" wrap="square" lIns="68575" tIns="34275" rIns="68575" bIns="34275" anchor="t" anchorCtr="0">
            <a:normAutofit/>
          </a:bodyPr>
          <a:lstStyle/>
          <a:p>
            <a:pPr marL="139700" lvl="0" indent="-139700" algn="l" rtl="0">
              <a:lnSpc>
                <a:spcPct val="115000"/>
              </a:lnSpc>
              <a:spcBef>
                <a:spcPts val="0"/>
              </a:spcBef>
              <a:spcAft>
                <a:spcPts val="1600"/>
              </a:spcAft>
              <a:buSzPts val="1600"/>
              <a:buChar char="●"/>
            </a:pPr>
            <a:r>
              <a:rPr lang="en-GB" b="1"/>
              <a:t>Develop a social media advocacy/campaign (on safe abortion access)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15"/>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000"/>
              <a:t>Tips and Tricks…</a:t>
            </a:r>
            <a:endParaRPr sz="3000"/>
          </a:p>
        </p:txBody>
      </p:sp>
      <p:sp>
        <p:nvSpPr>
          <p:cNvPr id="767" name="Google Shape;767;p115"/>
          <p:cNvSpPr txBox="1">
            <a:spLocks noGrp="1"/>
          </p:cNvSpPr>
          <p:nvPr>
            <p:ph type="body" idx="1"/>
          </p:nvPr>
        </p:nvSpPr>
        <p:spPr>
          <a:xfrm>
            <a:off x="480400" y="1577351"/>
            <a:ext cx="7863600" cy="3143100"/>
          </a:xfrm>
          <a:prstGeom prst="rect">
            <a:avLst/>
          </a:prstGeom>
          <a:noFill/>
          <a:ln>
            <a:noFill/>
          </a:ln>
        </p:spPr>
        <p:txBody>
          <a:bodyPr spcFirstLastPara="1" wrap="square" lIns="68575" tIns="34275" rIns="68575" bIns="34275" anchor="t" anchorCtr="0">
            <a:normAutofit/>
          </a:bodyPr>
          <a:lstStyle/>
          <a:p>
            <a:pPr marL="139700" lvl="0" indent="-139700" algn="l" rtl="0">
              <a:lnSpc>
                <a:spcPct val="110000"/>
              </a:lnSpc>
              <a:spcBef>
                <a:spcPts val="0"/>
              </a:spcBef>
              <a:spcAft>
                <a:spcPts val="0"/>
              </a:spcAft>
              <a:buSzPts val="1300"/>
              <a:buChar char="●"/>
            </a:pPr>
            <a:r>
              <a:rPr lang="en-GB" sz="1300" dirty="0"/>
              <a:t>Pay attention to time and seasons</a:t>
            </a:r>
            <a:endParaRPr sz="1300" dirty="0"/>
          </a:p>
          <a:p>
            <a:pPr marL="139700" indent="-139700">
              <a:buSzPts val="1300"/>
            </a:pPr>
            <a:r>
              <a:rPr lang="en-GB" sz="1300" dirty="0"/>
              <a:t>Consider all other events happening at those times. </a:t>
            </a:r>
            <a:endParaRPr sz="1300"/>
          </a:p>
          <a:p>
            <a:pPr marL="139700" indent="-139700">
              <a:buSzPts val="1300"/>
            </a:pPr>
            <a:r>
              <a:rPr lang="en-GB" sz="1300" dirty="0"/>
              <a:t>You may not want to carry out a Twitter campaign when your audience is focused on the premier league</a:t>
            </a:r>
            <a:endParaRPr sz="1300" dirty="0"/>
          </a:p>
          <a:p>
            <a:pPr marL="139700" lvl="0" indent="-139700" algn="l" rtl="0">
              <a:lnSpc>
                <a:spcPct val="110000"/>
              </a:lnSpc>
              <a:spcBef>
                <a:spcPts val="700"/>
              </a:spcBef>
              <a:spcAft>
                <a:spcPts val="0"/>
              </a:spcAft>
              <a:buSzPts val="1300"/>
              <a:buChar char="●"/>
            </a:pPr>
            <a:r>
              <a:rPr lang="en-GB" sz="1300" dirty="0"/>
              <a:t>Consider other trends that could be leveraged. Elections?</a:t>
            </a:r>
            <a:endParaRPr sz="1300" dirty="0"/>
          </a:p>
          <a:p>
            <a:pPr marL="139700" lvl="0" indent="-139700" algn="l" rtl="0">
              <a:lnSpc>
                <a:spcPct val="110000"/>
              </a:lnSpc>
              <a:spcBef>
                <a:spcPts val="700"/>
              </a:spcBef>
              <a:spcAft>
                <a:spcPts val="0"/>
              </a:spcAft>
              <a:buSzPts val="1300"/>
              <a:buChar char="●"/>
            </a:pPr>
            <a:r>
              <a:rPr lang="en-GB" sz="1300" dirty="0"/>
              <a:t>Use Hashtags</a:t>
            </a:r>
            <a:endParaRPr sz="1300" dirty="0"/>
          </a:p>
          <a:p>
            <a:pPr marL="139700" lvl="0" indent="-139700" algn="l" rtl="0">
              <a:lnSpc>
                <a:spcPct val="110000"/>
              </a:lnSpc>
              <a:spcBef>
                <a:spcPts val="700"/>
              </a:spcBef>
              <a:spcAft>
                <a:spcPts val="0"/>
              </a:spcAft>
              <a:buSzPts val="1300"/>
              <a:buChar char="●"/>
            </a:pPr>
            <a:r>
              <a:rPr lang="en-GB" sz="1300" dirty="0"/>
              <a:t>Use mentions. @ at someone</a:t>
            </a:r>
            <a:endParaRPr sz="1300" dirty="0"/>
          </a:p>
          <a:p>
            <a:pPr marL="139700" lvl="0" indent="-139700" algn="l" rtl="0">
              <a:lnSpc>
                <a:spcPct val="110000"/>
              </a:lnSpc>
              <a:spcBef>
                <a:spcPts val="700"/>
              </a:spcBef>
              <a:spcAft>
                <a:spcPts val="0"/>
              </a:spcAft>
              <a:buSzPts val="1300"/>
              <a:buChar char="●"/>
            </a:pPr>
            <a:r>
              <a:rPr lang="en-GB" sz="1300" dirty="0"/>
              <a:t>Pay attention to what might be a national discussion. (e.g., Dire Dawa University and the situation with pregnant students)</a:t>
            </a:r>
            <a:endParaRPr sz="1300" dirty="0"/>
          </a:p>
          <a:p>
            <a:pPr marL="139700" lvl="0" indent="-139700" algn="l" rtl="0">
              <a:lnSpc>
                <a:spcPct val="110000"/>
              </a:lnSpc>
              <a:spcBef>
                <a:spcPts val="700"/>
              </a:spcBef>
              <a:spcAft>
                <a:spcPts val="0"/>
              </a:spcAft>
              <a:buSzPts val="1300"/>
              <a:buChar char="●"/>
            </a:pPr>
            <a:r>
              <a:rPr lang="en-GB" sz="1300" dirty="0"/>
              <a:t>Leveraging offline physical activity could produce a great result</a:t>
            </a:r>
            <a:endParaRPr sz="1300" dirty="0"/>
          </a:p>
        </p:txBody>
      </p:sp>
      <p:pic>
        <p:nvPicPr>
          <p:cNvPr id="768" name="Google Shape;768;p115">
            <a:hlinkClick r:id="rId3"/>
          </p:cNvPr>
          <p:cNvPicPr preferRelativeResize="0"/>
          <p:nvPr/>
        </p:nvPicPr>
        <p:blipFill rotWithShape="1">
          <a:blip r:embed="rId4">
            <a:alphaModFix/>
          </a:blip>
          <a:srcRect/>
          <a:stretch/>
        </p:blipFill>
        <p:spPr>
          <a:xfrm>
            <a:off x="4764450" y="-106862"/>
            <a:ext cx="3922351" cy="220632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16"/>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600"/>
              <a:t>…Tips and Tricks</a:t>
            </a:r>
            <a:endParaRPr sz="3600"/>
          </a:p>
        </p:txBody>
      </p:sp>
      <p:sp>
        <p:nvSpPr>
          <p:cNvPr id="774" name="Google Shape;774;p116"/>
          <p:cNvSpPr txBox="1">
            <a:spLocks noGrp="1"/>
          </p:cNvSpPr>
          <p:nvPr>
            <p:ph type="body" idx="1"/>
          </p:nvPr>
        </p:nvSpPr>
        <p:spPr>
          <a:xfrm>
            <a:off x="800100" y="1577340"/>
            <a:ext cx="7543800" cy="2887218"/>
          </a:xfrm>
          <a:prstGeom prst="rect">
            <a:avLst/>
          </a:prstGeom>
          <a:noFill/>
          <a:ln>
            <a:noFill/>
          </a:ln>
        </p:spPr>
        <p:txBody>
          <a:bodyPr spcFirstLastPara="1" wrap="square" lIns="68575" tIns="34275" rIns="68575" bIns="34275" anchor="t" anchorCtr="0">
            <a:normAutofit/>
          </a:bodyPr>
          <a:lstStyle/>
          <a:p>
            <a:pPr marL="139700" lvl="0" indent="-139700" algn="l" rtl="0">
              <a:lnSpc>
                <a:spcPct val="110000"/>
              </a:lnSpc>
              <a:spcBef>
                <a:spcPts val="0"/>
              </a:spcBef>
              <a:spcAft>
                <a:spcPts val="0"/>
              </a:spcAft>
              <a:buSzPts val="1700"/>
              <a:buChar char="●"/>
            </a:pPr>
            <a:r>
              <a:rPr lang="en-GB" sz="1700" dirty="0"/>
              <a:t>Visuals/Images such as videos and pictures are gain more attention. You can write on the images.</a:t>
            </a:r>
            <a:endParaRPr lang="en-US" sz="1700"/>
          </a:p>
          <a:p>
            <a:pPr marL="139700" lvl="0" indent="-139700" algn="l" rtl="0">
              <a:lnSpc>
                <a:spcPct val="110000"/>
              </a:lnSpc>
              <a:spcBef>
                <a:spcPts val="700"/>
              </a:spcBef>
              <a:spcAft>
                <a:spcPts val="0"/>
              </a:spcAft>
              <a:buSzPts val="1700"/>
              <a:buChar char="●"/>
            </a:pPr>
            <a:r>
              <a:rPr lang="en-GB" sz="1700" dirty="0"/>
              <a:t>Create custom polls with immediate data tracking information.</a:t>
            </a:r>
            <a:endParaRPr sz="1700" dirty="0"/>
          </a:p>
          <a:p>
            <a:pPr marL="139700" lvl="0" indent="-139700" algn="l" rtl="0">
              <a:lnSpc>
                <a:spcPct val="110000"/>
              </a:lnSpc>
              <a:spcBef>
                <a:spcPts val="700"/>
              </a:spcBef>
              <a:spcAft>
                <a:spcPts val="0"/>
              </a:spcAft>
              <a:buSzPts val="1700"/>
              <a:buChar char="●"/>
            </a:pPr>
            <a:r>
              <a:rPr lang="en-GB" sz="1700" dirty="0"/>
              <a:t>Tag other accounts.</a:t>
            </a:r>
            <a:endParaRPr sz="1700" dirty="0"/>
          </a:p>
          <a:p>
            <a:pPr marL="139700" lvl="0" indent="-139700" algn="l" rtl="0">
              <a:lnSpc>
                <a:spcPct val="110000"/>
              </a:lnSpc>
              <a:spcBef>
                <a:spcPts val="700"/>
              </a:spcBef>
              <a:spcAft>
                <a:spcPts val="0"/>
              </a:spcAft>
              <a:buSzPts val="1700"/>
              <a:buChar char="●"/>
            </a:pPr>
            <a:r>
              <a:rPr lang="en-GB" sz="1700" dirty="0"/>
              <a:t>Livestream</a:t>
            </a:r>
            <a:endParaRPr sz="1700" dirty="0"/>
          </a:p>
          <a:p>
            <a:pPr marL="139700" lvl="0" indent="-139700" algn="l" rtl="0">
              <a:lnSpc>
                <a:spcPct val="110000"/>
              </a:lnSpc>
              <a:spcBef>
                <a:spcPts val="700"/>
              </a:spcBef>
              <a:spcAft>
                <a:spcPts val="0"/>
              </a:spcAft>
              <a:buSzPts val="1700"/>
              <a:buChar char="●"/>
            </a:pPr>
            <a:r>
              <a:rPr lang="en-GB" sz="1700" dirty="0"/>
              <a:t>Pay Attention to Trending Topics</a:t>
            </a:r>
            <a:endParaRPr sz="17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17"/>
          <p:cNvSpPr txBox="1">
            <a:spLocks noGrp="1"/>
          </p:cNvSpPr>
          <p:nvPr>
            <p:ph type="title"/>
          </p:nvPr>
        </p:nvSpPr>
        <p:spPr>
          <a:xfrm>
            <a:off x="305500" y="477800"/>
            <a:ext cx="2668200" cy="41829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2400"/>
              <a:buNone/>
            </a:pPr>
            <a:r>
              <a:rPr lang="en-GB">
                <a:solidFill>
                  <a:schemeClr val="dk1"/>
                </a:solidFill>
                <a:highlight>
                  <a:schemeClr val="dk2"/>
                </a:highlight>
              </a:rPr>
              <a:t>Tips and Tricks</a:t>
            </a:r>
            <a:endParaRPr>
              <a:solidFill>
                <a:schemeClr val="dk1"/>
              </a:solidFill>
              <a:highlight>
                <a:schemeClr val="dk2"/>
              </a:highlight>
            </a:endParaRPr>
          </a:p>
        </p:txBody>
      </p:sp>
      <p:sp>
        <p:nvSpPr>
          <p:cNvPr id="780" name="Google Shape;780;p117"/>
          <p:cNvSpPr txBox="1">
            <a:spLocks noGrp="1"/>
          </p:cNvSpPr>
          <p:nvPr>
            <p:ph type="body" idx="1"/>
          </p:nvPr>
        </p:nvSpPr>
        <p:spPr>
          <a:xfrm>
            <a:off x="3237900" y="751250"/>
            <a:ext cx="2668200" cy="3909600"/>
          </a:xfrm>
          <a:prstGeom prst="rect">
            <a:avLst/>
          </a:prstGeom>
          <a:noFill/>
          <a:ln>
            <a:noFill/>
          </a:ln>
        </p:spPr>
        <p:txBody>
          <a:bodyPr spcFirstLastPara="1" wrap="square" lIns="68575" tIns="34275" rIns="68575" bIns="34275" anchor="t" anchorCtr="0">
            <a:normAutofit fontScale="92500" lnSpcReduction="10000"/>
          </a:bodyPr>
          <a:lstStyle/>
          <a:p>
            <a:pPr marL="139700" lvl="0" indent="-126365" algn="l" rtl="0">
              <a:lnSpc>
                <a:spcPct val="115000"/>
              </a:lnSpc>
              <a:spcBef>
                <a:spcPts val="0"/>
              </a:spcBef>
              <a:spcAft>
                <a:spcPts val="0"/>
              </a:spcAft>
              <a:buClr>
                <a:schemeClr val="dk1"/>
              </a:buClr>
              <a:buSzPct val="100000"/>
              <a:buChar char="●"/>
            </a:pPr>
            <a:r>
              <a:rPr lang="en-GB" dirty="0">
                <a:solidFill>
                  <a:schemeClr val="dk1"/>
                </a:solidFill>
              </a:rPr>
              <a:t>A picture is worth a thousand words</a:t>
            </a:r>
            <a:endParaRPr dirty="0">
              <a:solidFill>
                <a:schemeClr val="dk1"/>
              </a:solidFill>
            </a:endParaRPr>
          </a:p>
          <a:p>
            <a:pPr marL="139700" lvl="0" indent="-126365" algn="l" rtl="0">
              <a:lnSpc>
                <a:spcPct val="115000"/>
              </a:lnSpc>
              <a:spcBef>
                <a:spcPts val="1600"/>
              </a:spcBef>
              <a:spcAft>
                <a:spcPts val="0"/>
              </a:spcAft>
              <a:buClr>
                <a:schemeClr val="dk1"/>
              </a:buClr>
              <a:buSzPct val="100000"/>
              <a:buChar char="●"/>
            </a:pPr>
            <a:r>
              <a:rPr lang="en-GB" dirty="0">
                <a:solidFill>
                  <a:schemeClr val="dk1"/>
                </a:solidFill>
              </a:rPr>
              <a:t>Use clear, high quality pictures</a:t>
            </a:r>
            <a:endParaRPr dirty="0">
              <a:solidFill>
                <a:schemeClr val="dk1"/>
              </a:solidFill>
            </a:endParaRPr>
          </a:p>
          <a:p>
            <a:pPr marL="139700" indent="-126365">
              <a:spcBef>
                <a:spcPts val="1600"/>
              </a:spcBef>
              <a:buClr>
                <a:schemeClr val="dk1"/>
              </a:buClr>
              <a:buSzPct val="100000"/>
            </a:pPr>
            <a:r>
              <a:rPr lang="en-GB" dirty="0">
                <a:solidFill>
                  <a:schemeClr val="dk1"/>
                </a:solidFill>
              </a:rPr>
              <a:t>No one wants to spend a long time reading a post. Make it short and precise.</a:t>
            </a:r>
            <a:endParaRPr dirty="0">
              <a:solidFill>
                <a:schemeClr val="dk1"/>
              </a:solidFill>
            </a:endParaRPr>
          </a:p>
          <a:p>
            <a:pPr marL="139700" lvl="0" indent="-126365" algn="l" rtl="0">
              <a:lnSpc>
                <a:spcPct val="115000"/>
              </a:lnSpc>
              <a:spcBef>
                <a:spcPts val="1600"/>
              </a:spcBef>
              <a:spcAft>
                <a:spcPts val="0"/>
              </a:spcAft>
              <a:buClr>
                <a:schemeClr val="dk1"/>
              </a:buClr>
              <a:buSzPct val="100000"/>
              <a:buChar char="●"/>
            </a:pPr>
            <a:r>
              <a:rPr lang="en-GB" dirty="0">
                <a:solidFill>
                  <a:schemeClr val="dk1"/>
                </a:solidFill>
              </a:rPr>
              <a:t>Understand what time your audience is more active during the day</a:t>
            </a:r>
            <a:endParaRPr dirty="0">
              <a:solidFill>
                <a:schemeClr val="dk1"/>
              </a:solidFill>
            </a:endParaRPr>
          </a:p>
          <a:p>
            <a:pPr marL="139700" indent="-126365">
              <a:spcBef>
                <a:spcPts val="1600"/>
              </a:spcBef>
              <a:buClr>
                <a:schemeClr val="dk1"/>
              </a:buClr>
              <a:buSzPct val="100000"/>
            </a:pPr>
            <a:r>
              <a:rPr lang="en-GB" dirty="0">
                <a:solidFill>
                  <a:schemeClr val="dk1"/>
                </a:solidFill>
              </a:rPr>
              <a:t>Post regularly </a:t>
            </a:r>
            <a:endParaRPr>
              <a:solidFill>
                <a:schemeClr val="dk1"/>
              </a:solidFill>
            </a:endParaRPr>
          </a:p>
          <a:p>
            <a:pPr marL="139700" lvl="0" indent="-126365" algn="l" rtl="0">
              <a:lnSpc>
                <a:spcPct val="115000"/>
              </a:lnSpc>
              <a:spcBef>
                <a:spcPts val="1600"/>
              </a:spcBef>
              <a:spcAft>
                <a:spcPts val="0"/>
              </a:spcAft>
              <a:buClr>
                <a:schemeClr val="dk1"/>
              </a:buClr>
              <a:buSzPct val="100000"/>
              <a:buChar char="●"/>
            </a:pPr>
            <a:r>
              <a:rPr lang="en-GB" dirty="0">
                <a:solidFill>
                  <a:schemeClr val="dk1"/>
                </a:solidFill>
              </a:rPr>
              <a:t>Use local hashtags</a:t>
            </a:r>
            <a:endParaRPr dirty="0">
              <a:solidFill>
                <a:schemeClr val="dk1"/>
              </a:solidFill>
            </a:endParaRPr>
          </a:p>
          <a:p>
            <a:pPr marL="139700" lvl="0" indent="-126365" algn="l" rtl="0">
              <a:lnSpc>
                <a:spcPct val="115000"/>
              </a:lnSpc>
              <a:spcBef>
                <a:spcPts val="1600"/>
              </a:spcBef>
              <a:spcAft>
                <a:spcPts val="0"/>
              </a:spcAft>
              <a:buClr>
                <a:schemeClr val="dk1"/>
              </a:buClr>
              <a:buSzPct val="100000"/>
              <a:buChar char="●"/>
            </a:pPr>
            <a:r>
              <a:rPr lang="en-GB" dirty="0">
                <a:solidFill>
                  <a:schemeClr val="dk1"/>
                </a:solidFill>
              </a:rPr>
              <a:t>Fact check your content</a:t>
            </a:r>
            <a:endParaRPr dirty="0">
              <a:solidFill>
                <a:schemeClr val="dk1"/>
              </a:solidFill>
            </a:endParaRPr>
          </a:p>
          <a:p>
            <a:pPr marL="139700" lvl="0" indent="-50800" algn="l" rtl="0">
              <a:lnSpc>
                <a:spcPct val="115000"/>
              </a:lnSpc>
              <a:spcBef>
                <a:spcPts val="1600"/>
              </a:spcBef>
              <a:spcAft>
                <a:spcPts val="1600"/>
              </a:spcAft>
              <a:buSzPct val="108108"/>
              <a:buNone/>
            </a:pPr>
            <a:endParaRPr/>
          </a:p>
        </p:txBody>
      </p:sp>
      <p:sp>
        <p:nvSpPr>
          <p:cNvPr id="781" name="Google Shape;781;p117"/>
          <p:cNvSpPr txBox="1">
            <a:spLocks noGrp="1"/>
          </p:cNvSpPr>
          <p:nvPr>
            <p:ph type="body" idx="2"/>
          </p:nvPr>
        </p:nvSpPr>
        <p:spPr>
          <a:xfrm>
            <a:off x="6170300" y="751250"/>
            <a:ext cx="2668200" cy="3909600"/>
          </a:xfrm>
          <a:prstGeom prst="rect">
            <a:avLst/>
          </a:prstGeom>
          <a:noFill/>
          <a:ln>
            <a:noFill/>
          </a:ln>
        </p:spPr>
        <p:txBody>
          <a:bodyPr spcFirstLastPara="1" wrap="square" lIns="68575" tIns="34275" rIns="68575" bIns="34275" anchor="t" anchorCtr="0">
            <a:normAutofit/>
          </a:bodyPr>
          <a:lstStyle/>
          <a:p>
            <a:pPr marL="139700" lvl="0" indent="-139700" algn="l" rtl="0">
              <a:lnSpc>
                <a:spcPct val="115000"/>
              </a:lnSpc>
              <a:spcBef>
                <a:spcPts val="0"/>
              </a:spcBef>
              <a:spcAft>
                <a:spcPts val="0"/>
              </a:spcAft>
              <a:buClr>
                <a:schemeClr val="dk1"/>
              </a:buClr>
              <a:buSzPts val="1400"/>
              <a:buChar char="●"/>
            </a:pPr>
            <a:r>
              <a:rPr lang="en-GB" dirty="0">
                <a:solidFill>
                  <a:schemeClr val="dk1"/>
                </a:solidFill>
              </a:rPr>
              <a:t>Use graphics, and don’t overcrowd them with texts</a:t>
            </a:r>
            <a:endParaRPr dirty="0">
              <a:solidFill>
                <a:schemeClr val="dk1"/>
              </a:solidFill>
            </a:endParaRPr>
          </a:p>
          <a:p>
            <a:pPr marL="139700" lvl="0" indent="-139700" algn="l" rtl="0">
              <a:lnSpc>
                <a:spcPct val="115000"/>
              </a:lnSpc>
              <a:spcBef>
                <a:spcPts val="1600"/>
              </a:spcBef>
              <a:spcAft>
                <a:spcPts val="0"/>
              </a:spcAft>
              <a:buClr>
                <a:schemeClr val="dk1"/>
              </a:buClr>
              <a:buSzPts val="1400"/>
              <a:buChar char="●"/>
            </a:pPr>
            <a:r>
              <a:rPr lang="en-GB" dirty="0">
                <a:solidFill>
                  <a:schemeClr val="dk1"/>
                </a:solidFill>
              </a:rPr>
              <a:t>Have allies, tag each other</a:t>
            </a:r>
            <a:endParaRPr dirty="0">
              <a:solidFill>
                <a:schemeClr val="dk1"/>
              </a:solidFill>
            </a:endParaRPr>
          </a:p>
          <a:p>
            <a:pPr marL="139700" lvl="0" indent="-139700" algn="l" rtl="0">
              <a:lnSpc>
                <a:spcPct val="115000"/>
              </a:lnSpc>
              <a:spcBef>
                <a:spcPts val="1600"/>
              </a:spcBef>
              <a:spcAft>
                <a:spcPts val="0"/>
              </a:spcAft>
              <a:buClr>
                <a:schemeClr val="dk1"/>
              </a:buClr>
              <a:buSzPts val="1400"/>
              <a:buChar char="●"/>
            </a:pPr>
            <a:r>
              <a:rPr lang="en-GB" dirty="0">
                <a:solidFill>
                  <a:schemeClr val="dk1"/>
                </a:solidFill>
              </a:rPr>
              <a:t>Share content from others (credible source) that is relevant to your topic</a:t>
            </a:r>
            <a:endParaRPr dirty="0">
              <a:solidFill>
                <a:schemeClr val="dk1"/>
              </a:solidFill>
            </a:endParaRPr>
          </a:p>
          <a:p>
            <a:pPr marL="139700" lvl="0" indent="-139700" algn="l" rtl="0">
              <a:lnSpc>
                <a:spcPct val="115000"/>
              </a:lnSpc>
              <a:spcBef>
                <a:spcPts val="1600"/>
              </a:spcBef>
              <a:spcAft>
                <a:spcPts val="0"/>
              </a:spcAft>
              <a:buClr>
                <a:schemeClr val="dk1"/>
              </a:buClr>
              <a:buSzPts val="1400"/>
              <a:buChar char="●"/>
            </a:pPr>
            <a:r>
              <a:rPr lang="en-GB" dirty="0">
                <a:solidFill>
                  <a:schemeClr val="dk1"/>
                </a:solidFill>
              </a:rPr>
              <a:t>Check back with the “insights”</a:t>
            </a:r>
            <a:endParaRPr dirty="0">
              <a:solidFill>
                <a:schemeClr val="dk1"/>
              </a:solidFill>
            </a:endParaRPr>
          </a:p>
          <a:p>
            <a:pPr marL="139700" lvl="0" indent="-139700" algn="l" rtl="0">
              <a:lnSpc>
                <a:spcPct val="115000"/>
              </a:lnSpc>
              <a:spcBef>
                <a:spcPts val="1600"/>
              </a:spcBef>
              <a:spcAft>
                <a:spcPts val="0"/>
              </a:spcAft>
              <a:buClr>
                <a:schemeClr val="dk1"/>
              </a:buClr>
              <a:buSzPts val="1400"/>
              <a:buChar char="●"/>
            </a:pPr>
            <a:r>
              <a:rPr lang="en-GB" dirty="0">
                <a:solidFill>
                  <a:schemeClr val="dk1"/>
                </a:solidFill>
              </a:rPr>
              <a:t>Cite credible sources and tag them</a:t>
            </a:r>
            <a:endParaRPr dirty="0">
              <a:solidFill>
                <a:schemeClr val="dk1"/>
              </a:solidFill>
            </a:endParaRPr>
          </a:p>
          <a:p>
            <a:pPr marL="139700" lvl="0" indent="-50800" algn="l" rtl="0">
              <a:lnSpc>
                <a:spcPct val="115000"/>
              </a:lnSpc>
              <a:spcBef>
                <a:spcPts val="1600"/>
              </a:spcBef>
              <a:spcAft>
                <a:spcPts val="1600"/>
              </a:spcAft>
              <a:buSzPts val="1400"/>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118"/>
          <p:cNvSpPr txBox="1">
            <a:spLocks noGrp="1"/>
          </p:cNvSpPr>
          <p:nvPr>
            <p:ph type="title"/>
          </p:nvPr>
        </p:nvSpPr>
        <p:spPr>
          <a:xfrm>
            <a:off x="311400" y="770525"/>
            <a:ext cx="2866800" cy="37536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3000"/>
              <a:buNone/>
            </a:pPr>
            <a:r>
              <a:rPr lang="en-GB">
                <a:solidFill>
                  <a:schemeClr val="dk1"/>
                </a:solidFill>
                <a:highlight>
                  <a:schemeClr val="dk2"/>
                </a:highlight>
              </a:rPr>
              <a:t>What do we mean by social media abuse</a:t>
            </a:r>
            <a:endParaRPr>
              <a:solidFill>
                <a:schemeClr val="dk1"/>
              </a:solidFill>
              <a:highlight>
                <a:schemeClr val="dk2"/>
              </a:highlight>
            </a:endParaRPr>
          </a:p>
        </p:txBody>
      </p:sp>
      <p:sp>
        <p:nvSpPr>
          <p:cNvPr id="787" name="Google Shape;787;p118"/>
          <p:cNvSpPr txBox="1">
            <a:spLocks noGrp="1"/>
          </p:cNvSpPr>
          <p:nvPr>
            <p:ph type="body" idx="1"/>
          </p:nvPr>
        </p:nvSpPr>
        <p:spPr>
          <a:xfrm>
            <a:off x="4024825" y="694325"/>
            <a:ext cx="2143800" cy="17004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1600"/>
              </a:spcAft>
              <a:buSzPct val="108108"/>
              <a:buNone/>
            </a:pPr>
            <a:r>
              <a:rPr lang="en-GB" dirty="0"/>
              <a:t>It is defined as the use of technologies such as texting and </a:t>
            </a:r>
            <a:r>
              <a:rPr lang="en-GB" b="1" dirty="0"/>
              <a:t>social networking</a:t>
            </a:r>
            <a:r>
              <a:rPr lang="en-GB" dirty="0"/>
              <a:t> to bully, harass, stalk or intimidate a person. Often this </a:t>
            </a:r>
            <a:r>
              <a:rPr lang="en-US" dirty="0"/>
              <a:t>behavior</a:t>
            </a:r>
            <a:r>
              <a:rPr lang="en-GB" dirty="0"/>
              <a:t> is a form of verbal and emotional </a:t>
            </a:r>
            <a:r>
              <a:rPr lang="en-GB" b="1" dirty="0"/>
              <a:t>abuse</a:t>
            </a:r>
            <a:r>
              <a:rPr lang="en-GB" dirty="0"/>
              <a:t> perpetrated online.</a:t>
            </a:r>
            <a:endParaRPr dirty="0"/>
          </a:p>
        </p:txBody>
      </p:sp>
      <p:sp>
        <p:nvSpPr>
          <p:cNvPr id="788" name="Google Shape;788;p118"/>
          <p:cNvSpPr txBox="1">
            <a:spLocks noGrp="1"/>
          </p:cNvSpPr>
          <p:nvPr>
            <p:ph type="body" idx="2"/>
          </p:nvPr>
        </p:nvSpPr>
        <p:spPr>
          <a:xfrm>
            <a:off x="6430525" y="694325"/>
            <a:ext cx="2143800" cy="1700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600"/>
              </a:spcAft>
              <a:buSzPts val="1200"/>
              <a:buNone/>
            </a:pPr>
            <a:r>
              <a:rPr lang="en-GB"/>
              <a:t>Not only are they detrimental for the mental health of an individual, but they can also lead to physical violence such as Gender Based Violence</a:t>
            </a:r>
            <a:endParaRPr/>
          </a:p>
        </p:txBody>
      </p:sp>
      <p:sp>
        <p:nvSpPr>
          <p:cNvPr id="789" name="Google Shape;789;p118"/>
          <p:cNvSpPr txBox="1">
            <a:spLocks noGrp="1"/>
          </p:cNvSpPr>
          <p:nvPr>
            <p:ph type="body" idx="3"/>
          </p:nvPr>
        </p:nvSpPr>
        <p:spPr>
          <a:xfrm>
            <a:off x="4024825" y="2886100"/>
            <a:ext cx="2143800" cy="1700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600"/>
              </a:spcAft>
              <a:buSzPts val="1200"/>
              <a:buNone/>
            </a:pPr>
            <a:r>
              <a:rPr lang="en-GB"/>
              <a:t>We need to refrain from sharing our location, especially if we fear for such issues</a:t>
            </a:r>
            <a:endParaRPr/>
          </a:p>
        </p:txBody>
      </p:sp>
      <p:sp>
        <p:nvSpPr>
          <p:cNvPr id="790" name="Google Shape;790;p118"/>
          <p:cNvSpPr txBox="1">
            <a:spLocks noGrp="1"/>
          </p:cNvSpPr>
          <p:nvPr>
            <p:ph type="body" idx="4"/>
          </p:nvPr>
        </p:nvSpPr>
        <p:spPr>
          <a:xfrm>
            <a:off x="6430525" y="2886100"/>
            <a:ext cx="2143800" cy="1700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600"/>
              </a:spcAft>
              <a:buSzPts val="1200"/>
              <a:buNone/>
            </a:pPr>
            <a:r>
              <a:rPr lang="en-GB"/>
              <a:t>Be aware that you can block a person and report them on the platform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119"/>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3000"/>
              <a:t>What do you like from the following posts?</a:t>
            </a:r>
            <a:endParaRPr sz="3000"/>
          </a:p>
        </p:txBody>
      </p:sp>
      <p:sp>
        <p:nvSpPr>
          <p:cNvPr id="796" name="Google Shape;796;p119"/>
          <p:cNvSpPr txBox="1">
            <a:spLocks noGrp="1"/>
          </p:cNvSpPr>
          <p:nvPr>
            <p:ph type="body" idx="1"/>
          </p:nvPr>
        </p:nvSpPr>
        <p:spPr>
          <a:xfrm>
            <a:off x="800100" y="1577340"/>
            <a:ext cx="7122319" cy="1373029"/>
          </a:xfrm>
          <a:prstGeom prst="rect">
            <a:avLst/>
          </a:prstGeom>
          <a:noFill/>
          <a:ln>
            <a:noFill/>
          </a:ln>
        </p:spPr>
        <p:txBody>
          <a:bodyPr spcFirstLastPara="1" wrap="square" lIns="68575" tIns="34275" rIns="68575" bIns="34275" anchor="t" anchorCtr="0">
            <a:normAutofit/>
          </a:bodyPr>
          <a:lstStyle/>
          <a:p>
            <a:pPr marL="0" lvl="0" indent="0" algn="l" rtl="0">
              <a:lnSpc>
                <a:spcPct val="110000"/>
              </a:lnSpc>
              <a:spcBef>
                <a:spcPts val="0"/>
              </a:spcBef>
              <a:spcAft>
                <a:spcPts val="0"/>
              </a:spcAft>
              <a:buSzPts val="3000"/>
              <a:buNone/>
            </a:pPr>
            <a:r>
              <a:rPr lang="en-GB" sz="3000" b="1"/>
              <a:t>Is there a point of improvement that you’ve noticed?</a:t>
            </a:r>
            <a:endParaRPr sz="1100" b="1"/>
          </a:p>
        </p:txBody>
      </p:sp>
      <p:sp>
        <p:nvSpPr>
          <p:cNvPr id="797" name="Google Shape;797;p119"/>
          <p:cNvSpPr txBox="1"/>
          <p:nvPr/>
        </p:nvSpPr>
        <p:spPr>
          <a:xfrm>
            <a:off x="800100" y="2891790"/>
            <a:ext cx="7122319" cy="1373029"/>
          </a:xfrm>
          <a:prstGeom prst="rect">
            <a:avLst/>
          </a:prstGeom>
          <a:noFill/>
          <a:ln>
            <a:noFill/>
          </a:ln>
        </p:spPr>
        <p:txBody>
          <a:bodyPr spcFirstLastPara="1" wrap="square" lIns="68575" tIns="34275" rIns="68575" bIns="34275" anchor="t" anchorCtr="0">
            <a:normAutofit/>
          </a:bodyPr>
          <a:lstStyle/>
          <a:p>
            <a:pPr marL="0" marR="0" lvl="0" indent="0" algn="l" rtl="0">
              <a:lnSpc>
                <a:spcPct val="110000"/>
              </a:lnSpc>
              <a:spcBef>
                <a:spcPts val="0"/>
              </a:spcBef>
              <a:spcAft>
                <a:spcPts val="0"/>
              </a:spcAft>
              <a:buClr>
                <a:srgbClr val="262626"/>
              </a:buClr>
              <a:buSzPts val="3000"/>
              <a:buFont typeface="Garamond"/>
              <a:buNone/>
            </a:pPr>
            <a:r>
              <a:rPr lang="en-GB" sz="3000" b="1" i="0" u="none" strike="noStrike" cap="none">
                <a:solidFill>
                  <a:schemeClr val="dk1"/>
                </a:solidFill>
                <a:latin typeface="Century Gothic"/>
                <a:ea typeface="Century Gothic"/>
                <a:cs typeface="Century Gothic"/>
                <a:sym typeface="Century Gothic"/>
              </a:rPr>
              <a:t>Which Social Media Platforms are they on?</a:t>
            </a:r>
            <a:endParaRPr sz="1100" b="1"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120"/>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3000"/>
              <a:buFont typeface="Century Gothic"/>
              <a:buNone/>
            </a:pPr>
            <a:r>
              <a:rPr lang="en-GB" sz="1100"/>
              <a:t>#GenerationEquality #OrangeTheWorld </a:t>
            </a:r>
            <a:endParaRPr sz="1100"/>
          </a:p>
        </p:txBody>
      </p:sp>
      <p:pic>
        <p:nvPicPr>
          <p:cNvPr id="803" name="Google Shape;803;p120" descr="Text&#10;&#10;Description automatically generated with medium confidence"/>
          <p:cNvPicPr preferRelativeResize="0">
            <a:picLocks noGrp="1"/>
          </p:cNvPicPr>
          <p:nvPr>
            <p:ph type="body" idx="1"/>
          </p:nvPr>
        </p:nvPicPr>
        <p:blipFill rotWithShape="1">
          <a:blip r:embed="rId3">
            <a:alphaModFix/>
          </a:blip>
          <a:srcRect/>
          <a:stretch/>
        </p:blipFill>
        <p:spPr>
          <a:xfrm>
            <a:off x="2849900" y="1577579"/>
            <a:ext cx="3900943" cy="3270153"/>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pic>
        <p:nvPicPr>
          <p:cNvPr id="808" name="Google Shape;808;p121" descr="Diagram&#10;&#10;Description automatically generated"/>
          <p:cNvPicPr preferRelativeResize="0">
            <a:picLocks noGrp="1"/>
          </p:cNvPicPr>
          <p:nvPr>
            <p:ph type="body" idx="1"/>
          </p:nvPr>
        </p:nvPicPr>
        <p:blipFill rotWithShape="1">
          <a:blip r:embed="rId3">
            <a:alphaModFix/>
          </a:blip>
          <a:srcRect/>
          <a:stretch/>
        </p:blipFill>
        <p:spPr>
          <a:xfrm>
            <a:off x="2257425" y="316854"/>
            <a:ext cx="5379700" cy="45097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9"/>
          <p:cNvSpPr txBox="1">
            <a:spLocks noGrp="1"/>
          </p:cNvSpPr>
          <p:nvPr>
            <p:ph type="title"/>
          </p:nvPr>
        </p:nvSpPr>
        <p:spPr>
          <a:xfrm>
            <a:off x="878306" y="1047515"/>
            <a:ext cx="2430380" cy="3048471"/>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C00000"/>
              </a:buClr>
              <a:buSzPts val="3000"/>
              <a:buFont typeface="Century Gothic"/>
              <a:buNone/>
            </a:pPr>
            <a:r>
              <a:rPr lang="en-GB" sz="3300"/>
              <a:t>Advocacy Vs. Activism</a:t>
            </a:r>
            <a:r>
              <a:rPr lang="en-GB" sz="3300">
                <a:solidFill>
                  <a:srgbClr val="C00000"/>
                </a:solidFill>
              </a:rPr>
              <a:t> </a:t>
            </a:r>
            <a:endParaRPr sz="3300"/>
          </a:p>
        </p:txBody>
      </p:sp>
      <p:sp>
        <p:nvSpPr>
          <p:cNvPr id="276" name="Google Shape;276;p49"/>
          <p:cNvSpPr txBox="1">
            <a:spLocks noGrp="1"/>
          </p:cNvSpPr>
          <p:nvPr>
            <p:ph type="body" idx="1"/>
          </p:nvPr>
        </p:nvSpPr>
        <p:spPr>
          <a:xfrm>
            <a:off x="3308676" y="330552"/>
            <a:ext cx="5040300" cy="4516200"/>
          </a:xfrm>
          <a:prstGeom prst="rect">
            <a:avLst/>
          </a:prstGeom>
          <a:noFill/>
          <a:ln>
            <a:noFill/>
          </a:ln>
        </p:spPr>
        <p:txBody>
          <a:bodyPr spcFirstLastPara="1" wrap="square" lIns="68575" tIns="34275" rIns="68575" bIns="34275" anchor="t" anchorCtr="0">
            <a:normAutofit fontScale="25000" lnSpcReduction="20000"/>
          </a:bodyPr>
          <a:lstStyle/>
          <a:p>
            <a:pPr marL="0" lvl="0" indent="0" algn="l" rtl="0">
              <a:lnSpc>
                <a:spcPct val="110000"/>
              </a:lnSpc>
              <a:spcBef>
                <a:spcPts val="0"/>
              </a:spcBef>
              <a:spcAft>
                <a:spcPts val="0"/>
              </a:spcAft>
              <a:buSzPts val="275"/>
              <a:buNone/>
            </a:pPr>
            <a:r>
              <a:rPr lang="en-GB" sz="5500" u="sng">
                <a:latin typeface="Playfair Display"/>
                <a:ea typeface="Playfair Display"/>
                <a:cs typeface="Playfair Display"/>
                <a:sym typeface="Playfair Display"/>
              </a:rPr>
              <a:t>Definition</a:t>
            </a:r>
            <a:endParaRPr sz="5500">
              <a:latin typeface="Playfair Display"/>
              <a:ea typeface="Playfair Display"/>
              <a:cs typeface="Playfair Display"/>
              <a:sym typeface="Playfair Display"/>
            </a:endParaRPr>
          </a:p>
          <a:p>
            <a:pPr marL="139700" lvl="0" indent="-139700" algn="l" rtl="0">
              <a:lnSpc>
                <a:spcPct val="110000"/>
              </a:lnSpc>
              <a:spcBef>
                <a:spcPts val="700"/>
              </a:spcBef>
              <a:spcAft>
                <a:spcPts val="0"/>
              </a:spcAft>
              <a:buSzPct val="100000"/>
              <a:buChar char="●"/>
            </a:pPr>
            <a:r>
              <a:rPr lang="en-GB" sz="5500" i="0">
                <a:latin typeface="Playfair Display"/>
                <a:ea typeface="Playfair Display"/>
                <a:cs typeface="Playfair Display"/>
                <a:sym typeface="Playfair Display"/>
              </a:rPr>
              <a:t>Activism is the use of direct, often confrontational action in opposition to or support of a cause.</a:t>
            </a:r>
            <a:endParaRPr sz="5500">
              <a:latin typeface="Playfair Display"/>
              <a:ea typeface="Playfair Display"/>
              <a:cs typeface="Playfair Display"/>
              <a:sym typeface="Playfair Display"/>
            </a:endParaRPr>
          </a:p>
          <a:p>
            <a:pPr marL="139700" lvl="0" indent="-139700" algn="l" rtl="0">
              <a:lnSpc>
                <a:spcPct val="110000"/>
              </a:lnSpc>
              <a:spcBef>
                <a:spcPts val="700"/>
              </a:spcBef>
              <a:spcAft>
                <a:spcPts val="0"/>
              </a:spcAft>
              <a:buSzPct val="100000"/>
              <a:buChar char="●"/>
            </a:pPr>
            <a:r>
              <a:rPr lang="en-GB" sz="5500" i="0">
                <a:latin typeface="Playfair Display"/>
                <a:ea typeface="Playfair Display"/>
                <a:cs typeface="Playfair Display"/>
                <a:sym typeface="Playfair Display"/>
              </a:rPr>
              <a:t>Advocacy is the act or process of supporting a cause or proposal</a:t>
            </a:r>
            <a:endParaRPr sz="5500">
              <a:latin typeface="Playfair Display"/>
              <a:ea typeface="Playfair Display"/>
              <a:cs typeface="Playfair Display"/>
              <a:sym typeface="Playfair Display"/>
            </a:endParaRPr>
          </a:p>
          <a:p>
            <a:pPr marL="0" lvl="0" indent="0" algn="l" rtl="0">
              <a:lnSpc>
                <a:spcPct val="110000"/>
              </a:lnSpc>
              <a:spcBef>
                <a:spcPts val="700"/>
              </a:spcBef>
              <a:spcAft>
                <a:spcPts val="0"/>
              </a:spcAft>
              <a:buSzPts val="275"/>
              <a:buNone/>
            </a:pPr>
            <a:endParaRPr sz="5500">
              <a:latin typeface="Playfair Display"/>
              <a:ea typeface="Playfair Display"/>
              <a:cs typeface="Playfair Display"/>
              <a:sym typeface="Playfair Display"/>
            </a:endParaRPr>
          </a:p>
          <a:p>
            <a:pPr marL="0" lvl="0" indent="0" algn="l" rtl="0">
              <a:lnSpc>
                <a:spcPct val="110000"/>
              </a:lnSpc>
              <a:spcBef>
                <a:spcPts val="700"/>
              </a:spcBef>
              <a:spcAft>
                <a:spcPts val="0"/>
              </a:spcAft>
              <a:buSzPts val="275"/>
              <a:buNone/>
            </a:pPr>
            <a:r>
              <a:rPr lang="en-GB" sz="5500" u="sng">
                <a:latin typeface="Playfair Display"/>
                <a:ea typeface="Playfair Display"/>
                <a:cs typeface="Playfair Display"/>
                <a:sym typeface="Playfair Display"/>
              </a:rPr>
              <a:t>System</a:t>
            </a:r>
            <a:endParaRPr sz="5500">
              <a:latin typeface="Playfair Display"/>
              <a:ea typeface="Playfair Display"/>
              <a:cs typeface="Playfair Display"/>
              <a:sym typeface="Playfair Display"/>
            </a:endParaRPr>
          </a:p>
          <a:p>
            <a:pPr marL="0" lvl="0" indent="0" algn="l" rtl="0">
              <a:lnSpc>
                <a:spcPct val="110000"/>
              </a:lnSpc>
              <a:spcBef>
                <a:spcPts val="700"/>
              </a:spcBef>
              <a:spcAft>
                <a:spcPts val="0"/>
              </a:spcAft>
              <a:buSzPts val="275"/>
              <a:buNone/>
            </a:pPr>
            <a:r>
              <a:rPr lang="en-GB" sz="5500" i="0">
                <a:latin typeface="Playfair Display"/>
                <a:ea typeface="Playfair Display"/>
                <a:cs typeface="Playfair Display"/>
                <a:sym typeface="Playfair Display"/>
              </a:rPr>
              <a:t>Activism may involve working outside the system.</a:t>
            </a:r>
            <a:endParaRPr sz="5500">
              <a:latin typeface="Playfair Display"/>
              <a:ea typeface="Playfair Display"/>
              <a:cs typeface="Playfair Display"/>
              <a:sym typeface="Playfair Display"/>
            </a:endParaRPr>
          </a:p>
          <a:p>
            <a:pPr marL="0" lvl="0" indent="0" algn="l" rtl="0">
              <a:lnSpc>
                <a:spcPct val="110000"/>
              </a:lnSpc>
              <a:spcBef>
                <a:spcPts val="700"/>
              </a:spcBef>
              <a:spcAft>
                <a:spcPts val="0"/>
              </a:spcAft>
              <a:buSzPts val="275"/>
              <a:buNone/>
            </a:pPr>
            <a:r>
              <a:rPr lang="en-GB" sz="5500" i="0">
                <a:latin typeface="Playfair Display"/>
                <a:ea typeface="Playfair Display"/>
                <a:cs typeface="Playfair Display"/>
                <a:sym typeface="Playfair Display"/>
              </a:rPr>
              <a:t>Advocacy may involve working within the system.</a:t>
            </a:r>
            <a:br>
              <a:rPr lang="en-GB" sz="5500">
                <a:latin typeface="Playfair Display"/>
                <a:ea typeface="Playfair Display"/>
                <a:cs typeface="Playfair Display"/>
                <a:sym typeface="Playfair Display"/>
              </a:rPr>
            </a:br>
            <a:endParaRPr sz="5500">
              <a:latin typeface="Playfair Display"/>
              <a:ea typeface="Playfair Display"/>
              <a:cs typeface="Playfair Display"/>
              <a:sym typeface="Playfair Display"/>
            </a:endParaRPr>
          </a:p>
          <a:p>
            <a:pPr marL="0" lvl="0" indent="0" algn="l" rtl="0">
              <a:lnSpc>
                <a:spcPct val="110000"/>
              </a:lnSpc>
              <a:spcBef>
                <a:spcPts val="700"/>
              </a:spcBef>
              <a:spcAft>
                <a:spcPts val="0"/>
              </a:spcAft>
              <a:buSzPts val="275"/>
              <a:buNone/>
            </a:pPr>
            <a:endParaRPr sz="5500">
              <a:latin typeface="Playfair Display"/>
              <a:ea typeface="Playfair Display"/>
              <a:cs typeface="Playfair Display"/>
              <a:sym typeface="Playfair Display"/>
            </a:endParaRPr>
          </a:p>
          <a:p>
            <a:pPr marL="0" lvl="0" indent="0" algn="l" rtl="0">
              <a:lnSpc>
                <a:spcPct val="110000"/>
              </a:lnSpc>
              <a:spcBef>
                <a:spcPts val="700"/>
              </a:spcBef>
              <a:spcAft>
                <a:spcPts val="0"/>
              </a:spcAft>
              <a:buSzPts val="275"/>
              <a:buNone/>
            </a:pPr>
            <a:r>
              <a:rPr lang="en-GB" sz="5500" u="sng">
                <a:latin typeface="Playfair Display"/>
                <a:ea typeface="Playfair Display"/>
                <a:cs typeface="Playfair Display"/>
                <a:sym typeface="Playfair Display"/>
              </a:rPr>
              <a:t>Connotations</a:t>
            </a:r>
            <a:r>
              <a:rPr lang="en-GB" sz="5500">
                <a:latin typeface="Playfair Display"/>
                <a:ea typeface="Playfair Display"/>
                <a:cs typeface="Playfair Display"/>
                <a:sym typeface="Playfair Display"/>
              </a:rPr>
              <a:t> </a:t>
            </a:r>
            <a:endParaRPr sz="5500">
              <a:latin typeface="Playfair Display"/>
              <a:ea typeface="Playfair Display"/>
              <a:cs typeface="Playfair Display"/>
              <a:sym typeface="Playfair Display"/>
            </a:endParaRPr>
          </a:p>
          <a:p>
            <a:pPr marL="139700" lvl="0" indent="-139700" algn="l" rtl="0">
              <a:lnSpc>
                <a:spcPct val="110000"/>
              </a:lnSpc>
              <a:spcBef>
                <a:spcPts val="700"/>
              </a:spcBef>
              <a:spcAft>
                <a:spcPts val="0"/>
              </a:spcAft>
              <a:buSzPct val="100000"/>
              <a:buChar char="●"/>
            </a:pPr>
            <a:r>
              <a:rPr lang="en-GB" sz="5500" i="0">
                <a:latin typeface="Playfair Display"/>
                <a:ea typeface="Playfair Display"/>
                <a:cs typeface="Playfair Display"/>
                <a:sym typeface="Playfair Display"/>
              </a:rPr>
              <a:t>Activism is associated with radical, direct and confrontational actions.</a:t>
            </a:r>
            <a:br>
              <a:rPr lang="en-GB" sz="5500">
                <a:latin typeface="Playfair Display"/>
                <a:ea typeface="Playfair Display"/>
                <a:cs typeface="Playfair Display"/>
                <a:sym typeface="Playfair Display"/>
              </a:rPr>
            </a:br>
            <a:endParaRPr sz="5500">
              <a:latin typeface="Playfair Display"/>
              <a:ea typeface="Playfair Display"/>
              <a:cs typeface="Playfair Display"/>
              <a:sym typeface="Playfair Display"/>
            </a:endParaRPr>
          </a:p>
          <a:p>
            <a:pPr marL="139700" lvl="0" indent="-139700" algn="l" rtl="0">
              <a:lnSpc>
                <a:spcPct val="110000"/>
              </a:lnSpc>
              <a:spcBef>
                <a:spcPts val="700"/>
              </a:spcBef>
              <a:spcAft>
                <a:spcPts val="0"/>
              </a:spcAft>
              <a:buSzPct val="100000"/>
              <a:buChar char="●"/>
            </a:pPr>
            <a:r>
              <a:rPr lang="en-GB" sz="5500" i="0">
                <a:latin typeface="Playfair Display"/>
                <a:ea typeface="Playfair Display"/>
                <a:cs typeface="Playfair Display"/>
                <a:sym typeface="Playfair Display"/>
              </a:rPr>
              <a:t>Advocacy is associated with official and less confrontational actions.</a:t>
            </a:r>
            <a:endParaRPr sz="5500">
              <a:latin typeface="Playfair Display"/>
              <a:ea typeface="Playfair Display"/>
              <a:cs typeface="Playfair Display"/>
              <a:sym typeface="Playfair Display"/>
            </a:endParaRPr>
          </a:p>
          <a:p>
            <a:pPr marL="0" lvl="0" indent="0" algn="l" rtl="0">
              <a:lnSpc>
                <a:spcPct val="110000"/>
              </a:lnSpc>
              <a:spcBef>
                <a:spcPts val="700"/>
              </a:spcBef>
              <a:spcAft>
                <a:spcPts val="0"/>
              </a:spcAft>
              <a:buSzPct val="100000"/>
              <a:buNone/>
            </a:pPr>
            <a:br>
              <a:rPr lang="en-GB" sz="800"/>
            </a:br>
            <a:endParaRPr sz="8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122" descr="Text, whiteboard&#10;&#10;Description automatically generated"/>
          <p:cNvPicPr preferRelativeResize="0">
            <a:picLocks noGrp="1"/>
          </p:cNvPicPr>
          <p:nvPr>
            <p:ph type="body" idx="1"/>
          </p:nvPr>
        </p:nvPicPr>
        <p:blipFill rotWithShape="1">
          <a:blip r:embed="rId3">
            <a:alphaModFix/>
          </a:blip>
          <a:srcRect/>
          <a:stretch/>
        </p:blipFill>
        <p:spPr>
          <a:xfrm>
            <a:off x="1407326" y="1321594"/>
            <a:ext cx="5340148" cy="3543693"/>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123"/>
          <p:cNvSpPr txBox="1">
            <a:spLocks noGrp="1"/>
          </p:cNvSpPr>
          <p:nvPr>
            <p:ph type="body" idx="1"/>
          </p:nvPr>
        </p:nvSpPr>
        <p:spPr>
          <a:xfrm>
            <a:off x="240103" y="410915"/>
            <a:ext cx="7704600" cy="4107600"/>
          </a:xfrm>
          <a:prstGeom prst="rect">
            <a:avLst/>
          </a:prstGeom>
          <a:noFill/>
          <a:ln>
            <a:noFill/>
          </a:ln>
        </p:spPr>
        <p:txBody>
          <a:bodyPr spcFirstLastPara="1" wrap="square" lIns="68575" tIns="34275" rIns="68575" bIns="34275" anchor="t" anchorCtr="0">
            <a:noAutofit/>
          </a:bodyPr>
          <a:lstStyle/>
          <a:p>
            <a:pPr marL="0" lvl="0" indent="0" algn="l" rtl="0">
              <a:lnSpc>
                <a:spcPct val="110000"/>
              </a:lnSpc>
              <a:spcBef>
                <a:spcPts val="0"/>
              </a:spcBef>
              <a:spcAft>
                <a:spcPts val="0"/>
              </a:spcAft>
              <a:buSzPts val="1100"/>
              <a:buNone/>
            </a:pPr>
            <a:r>
              <a:rPr lang="en-GB" sz="1400"/>
              <a:t>“ጊዜው ደርሷል...ሆዴን ይቆርጠኛል፣ ወገቤን ጨምድዶኛል በዛ ላይ ከወትሮው ለየት ብሎ ራሴን አሞኛል። ጓደኛዬ ግራ ቢገባት ኮካ ኮላ ገዝታ "ጠጭበት፣ ይጠቅምሻል" አለችኝ። ከየት ያመጣችው ሳይንስ እንደሆነ እያሠላሠልኩ ብዙም መከራከር ስላልፈለኩ ከመጠጣቱ ጋር ትግል ገባሁ።</a:t>
            </a:r>
            <a:endParaRPr sz="1400"/>
          </a:p>
          <a:p>
            <a:pPr marL="0" lvl="0" indent="0" algn="l" rtl="0">
              <a:lnSpc>
                <a:spcPct val="110000"/>
              </a:lnSpc>
              <a:spcBef>
                <a:spcPts val="700"/>
              </a:spcBef>
              <a:spcAft>
                <a:spcPts val="0"/>
              </a:spcAft>
              <a:buSzPts val="1100"/>
              <a:buNone/>
            </a:pPr>
            <a:r>
              <a:rPr lang="en-GB" sz="1400"/>
              <a:t>አንዱ ጓደኛችን ሲመጣ ግንባሬ ላይ ያለችውን ቀጭን፣ ነጭ ላብ አይቶ ደንገጥ አለ። አጠገቤ ያለውን “Ibuprophen (pain killer)” አይቶ በፍጥነት "ውይ! ምነው? አመመሽ? ምንሽን አሞሽ ነው?" አለኝ። ብዙም አይገባውም ብዬ አስቤ "አይ ባክህ ዝም ብሎ ነው ትንሽ አሞኝ ነው፤ “pain killer” ውጫለሁ አያሳስብም" አልኩት:: እሱ ቀጥሎ "እራስሽን ነው? ምንሽን ነው? ወገብሽን?" አንድ እጄን ሆዴ ላይ፣ አንድ እጄን ወገቤ ላይ አድርጌ ምናልባት ህመሙ ከቀነሰ ብዬ ማሰብ ጀመርኩኝ። ይህን ተመልክቶ ገባው መሰለኝ "እእእእ...ገባኝ ባክሽ፣ አክስትሽ መጥታ ነው አይደል?" አለ። ግራ ተጋብተን "ምን??!!" አልነው። እሱም በእርግጠኝነት መልሶ " ቀዯ አክስትሽ መጥታ አይደል?""</a:t>
            </a:r>
            <a:endParaRPr sz="1400"/>
          </a:p>
          <a:p>
            <a:pPr marL="0" lvl="0" indent="0" algn="l" rtl="0">
              <a:lnSpc>
                <a:spcPct val="110000"/>
              </a:lnSpc>
              <a:spcBef>
                <a:spcPts val="700"/>
              </a:spcBef>
              <a:spcAft>
                <a:spcPts val="0"/>
              </a:spcAft>
              <a:buSzPts val="1100"/>
              <a:buNone/>
            </a:pPr>
            <a:r>
              <a:rPr lang="en-GB" sz="1400"/>
              <a:t>ምናልባት ህመሙ ጭንቅላቴን ደፍኖት ይሆን እኔ ቶሎ አልገባኝም:: ጓደኛዬ ገብቷት ኖሮ ከት ብላ መሳቅ ጀመረች:: ቆይቶ ገባኝ:: "ፔሬድ" ለማለት ፈርቶ ኑሯል ለካስ:: ስለዚህ..."በየወሩ የምትመጣው ቀዯ አክስት" አንድ ቃል ላለማለት አራት ገላጭ መደርደር።</a:t>
            </a:r>
            <a:endParaRPr sz="1400"/>
          </a:p>
          <a:p>
            <a:pPr marL="0" lvl="0" indent="0" algn="l" rtl="0">
              <a:lnSpc>
                <a:spcPct val="110000"/>
              </a:lnSpc>
              <a:spcBef>
                <a:spcPts val="700"/>
              </a:spcBef>
              <a:spcAft>
                <a:spcPts val="0"/>
              </a:spcAft>
              <a:buSzPts val="1100"/>
              <a:buNone/>
            </a:pPr>
            <a:r>
              <a:rPr lang="en-GB" sz="1400"/>
              <a:t>ጉንፋን ሲይዘን ግን ንፍጥን ለመግለፅ "ነጯ ባለነጠላዋ ጎረቤትሽ በቀጭኖቹ መንታ መንገድ መጥታ" አንልም:: "ፔሬድ" ማለት ለምን ያሳቅቀናል?</a:t>
            </a:r>
            <a:endParaRPr sz="1400"/>
          </a:p>
          <a:p>
            <a:pPr marL="0" lvl="0" indent="0" algn="l" rtl="0">
              <a:lnSpc>
                <a:spcPct val="110000"/>
              </a:lnSpc>
              <a:spcBef>
                <a:spcPts val="700"/>
              </a:spcBef>
              <a:spcAft>
                <a:spcPts val="0"/>
              </a:spcAft>
              <a:buSzPts val="1100"/>
              <a:buNone/>
            </a:pPr>
            <a:r>
              <a:rPr lang="en-GB" sz="1400"/>
              <a:t>አንፈርበት!”</a:t>
            </a:r>
            <a:endParaRPr sz="1400"/>
          </a:p>
          <a:p>
            <a:pPr marL="0" lvl="0" indent="0" algn="l" rtl="0">
              <a:lnSpc>
                <a:spcPct val="110000"/>
              </a:lnSpc>
              <a:spcBef>
                <a:spcPts val="700"/>
              </a:spcBef>
              <a:spcAft>
                <a:spcPts val="0"/>
              </a:spcAft>
              <a:buSzPts val="1100"/>
              <a:buNone/>
            </a:pPr>
            <a:r>
              <a:rPr lang="en-GB" sz="1400"/>
              <a:t>በረቂቅ ከተማ</a:t>
            </a:r>
            <a:endParaRPr sz="14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23" name="Google Shape;823;p124"/>
          <p:cNvPicPr preferRelativeResize="0">
            <a:picLocks noGrp="1"/>
          </p:cNvPicPr>
          <p:nvPr>
            <p:ph type="body" idx="1"/>
          </p:nvPr>
        </p:nvPicPr>
        <p:blipFill rotWithShape="1">
          <a:blip r:embed="rId3">
            <a:alphaModFix/>
          </a:blip>
          <a:srcRect/>
          <a:stretch/>
        </p:blipFill>
        <p:spPr>
          <a:xfrm>
            <a:off x="2814638" y="278783"/>
            <a:ext cx="2658511" cy="458611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Google Shape;828;p125"/>
          <p:cNvPicPr preferRelativeResize="0"/>
          <p:nvPr/>
        </p:nvPicPr>
        <p:blipFill rotWithShape="1">
          <a:blip r:embed="rId3">
            <a:alphaModFix/>
          </a:blip>
          <a:srcRect/>
          <a:stretch/>
        </p:blipFill>
        <p:spPr>
          <a:xfrm>
            <a:off x="3135101" y="291162"/>
            <a:ext cx="2587042" cy="4561176"/>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126"/>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GB" sz="3900">
                <a:highlight>
                  <a:srgbClr val="00FFFF"/>
                </a:highlight>
              </a:rPr>
              <a:t>Controlling our News Feed/Front Page</a:t>
            </a:r>
            <a:endParaRPr/>
          </a:p>
        </p:txBody>
      </p:sp>
      <p:sp>
        <p:nvSpPr>
          <p:cNvPr id="834" name="Google Shape;834;p12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457200" lvl="0" indent="-342900" algn="l" rtl="0">
              <a:lnSpc>
                <a:spcPct val="105000"/>
              </a:lnSpc>
              <a:spcBef>
                <a:spcPts val="0"/>
              </a:spcBef>
              <a:spcAft>
                <a:spcPts val="0"/>
              </a:spcAft>
              <a:buSzPts val="1800"/>
              <a:buChar char="●"/>
            </a:pPr>
            <a:r>
              <a:rPr lang="en-GB" b="1"/>
              <a:t>Screen time</a:t>
            </a:r>
            <a:endParaRPr/>
          </a:p>
          <a:p>
            <a:pPr marL="457200" lvl="0" indent="-342900" algn="l" rtl="0">
              <a:lnSpc>
                <a:spcPct val="105000"/>
              </a:lnSpc>
              <a:spcBef>
                <a:spcPts val="600"/>
              </a:spcBef>
              <a:spcAft>
                <a:spcPts val="0"/>
              </a:spcAft>
              <a:buSzPts val="1800"/>
              <a:buChar char="●"/>
            </a:pPr>
            <a:r>
              <a:rPr lang="en-GB" b="1"/>
              <a:t>Hovering time</a:t>
            </a:r>
            <a:endParaRPr/>
          </a:p>
          <a:p>
            <a:pPr marL="457200" lvl="0" indent="-342900" algn="l" rtl="0">
              <a:lnSpc>
                <a:spcPct val="105000"/>
              </a:lnSpc>
              <a:spcBef>
                <a:spcPts val="600"/>
              </a:spcBef>
              <a:spcAft>
                <a:spcPts val="0"/>
              </a:spcAft>
              <a:buSzPts val="1800"/>
              <a:buChar char="●"/>
            </a:pPr>
            <a:r>
              <a:rPr lang="en-GB" b="1"/>
              <a:t>Likes</a:t>
            </a:r>
            <a:endParaRPr/>
          </a:p>
          <a:p>
            <a:pPr marL="457200" lvl="0" indent="-342900" algn="l" rtl="0">
              <a:lnSpc>
                <a:spcPct val="105000"/>
              </a:lnSpc>
              <a:spcBef>
                <a:spcPts val="600"/>
              </a:spcBef>
              <a:spcAft>
                <a:spcPts val="0"/>
              </a:spcAft>
              <a:buSzPts val="1800"/>
              <a:buChar char="●"/>
            </a:pPr>
            <a:r>
              <a:rPr lang="en-GB" b="1"/>
              <a:t>Shares</a:t>
            </a:r>
            <a:endParaRPr/>
          </a:p>
          <a:p>
            <a:pPr marL="457200" lvl="0" indent="-342900" algn="l" rtl="0">
              <a:lnSpc>
                <a:spcPct val="105000"/>
              </a:lnSpc>
              <a:spcBef>
                <a:spcPts val="600"/>
              </a:spcBef>
              <a:spcAft>
                <a:spcPts val="0"/>
              </a:spcAft>
              <a:buSzPts val="1800"/>
              <a:buChar char="●"/>
            </a:pPr>
            <a:r>
              <a:rPr lang="en-GB" b="1"/>
              <a:t>Comments</a:t>
            </a:r>
            <a:endParaRPr/>
          </a:p>
          <a:p>
            <a:pPr marL="457200" lvl="0" indent="-342900" algn="l" rtl="0">
              <a:lnSpc>
                <a:spcPct val="105000"/>
              </a:lnSpc>
              <a:spcBef>
                <a:spcPts val="600"/>
              </a:spcBef>
              <a:spcAft>
                <a:spcPts val="0"/>
              </a:spcAft>
              <a:buSzPts val="1800"/>
              <a:buChar char="●"/>
            </a:pPr>
            <a:r>
              <a:rPr lang="en-GB" b="1"/>
              <a:t>Search</a:t>
            </a:r>
            <a:endParaRPr/>
          </a:p>
          <a:p>
            <a:pPr marL="457200" lvl="0" indent="-342900" algn="l" rtl="0">
              <a:lnSpc>
                <a:spcPct val="105000"/>
              </a:lnSpc>
              <a:spcBef>
                <a:spcPts val="600"/>
              </a:spcBef>
              <a:spcAft>
                <a:spcPts val="0"/>
              </a:spcAft>
              <a:buSzPts val="1800"/>
              <a:buChar char="●"/>
            </a:pPr>
            <a:r>
              <a:rPr lang="en-GB" b="1"/>
              <a:t>Interactions</a:t>
            </a:r>
            <a:endParaRPr/>
          </a:p>
          <a:p>
            <a:pPr marL="457200" lvl="0" indent="-342900" algn="l" rtl="0">
              <a:lnSpc>
                <a:spcPct val="105000"/>
              </a:lnSpc>
              <a:spcBef>
                <a:spcPts val="600"/>
              </a:spcBef>
              <a:spcAft>
                <a:spcPts val="0"/>
              </a:spcAft>
              <a:buSzPts val="1800"/>
              <a:buChar char="●"/>
            </a:pPr>
            <a:r>
              <a:rPr lang="en-GB" b="1"/>
              <a:t>Google search</a:t>
            </a:r>
            <a:endParaRPr/>
          </a:p>
          <a:p>
            <a:pPr marL="457200" lvl="0" indent="-342900" algn="l" rtl="0">
              <a:lnSpc>
                <a:spcPct val="105000"/>
              </a:lnSpc>
              <a:spcBef>
                <a:spcPts val="600"/>
              </a:spcBef>
              <a:spcAft>
                <a:spcPts val="600"/>
              </a:spcAft>
              <a:buSzPts val="1800"/>
              <a:buChar char="●"/>
            </a:pPr>
            <a:r>
              <a:rPr lang="en-GB" b="1"/>
              <a:t>Applications privacy setting</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27"/>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GB"/>
              <a:t>Community Standards</a:t>
            </a:r>
            <a:endParaRPr/>
          </a:p>
        </p:txBody>
      </p:sp>
      <p:sp>
        <p:nvSpPr>
          <p:cNvPr id="841" name="Google Shape;841;p127"/>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GB"/>
              <a:t>Fake names, age</a:t>
            </a:r>
            <a:endParaRPr/>
          </a:p>
          <a:p>
            <a:pPr marL="457200" lvl="0" indent="-342900" algn="l" rtl="0">
              <a:lnSpc>
                <a:spcPct val="115000"/>
              </a:lnSpc>
              <a:spcBef>
                <a:spcPts val="600"/>
              </a:spcBef>
              <a:spcAft>
                <a:spcPts val="0"/>
              </a:spcAft>
              <a:buSzPts val="1800"/>
              <a:buChar char="●"/>
            </a:pPr>
            <a:r>
              <a:rPr lang="en-GB"/>
              <a:t>Values: Respect of other’s belief, daily lives (on and offline)</a:t>
            </a:r>
            <a:endParaRPr/>
          </a:p>
          <a:p>
            <a:pPr marL="457200" lvl="0" indent="-342900" algn="l" rtl="0">
              <a:lnSpc>
                <a:spcPct val="115000"/>
              </a:lnSpc>
              <a:spcBef>
                <a:spcPts val="600"/>
              </a:spcBef>
              <a:spcAft>
                <a:spcPts val="600"/>
              </a:spcAft>
              <a:buSzPts val="1800"/>
              <a:buChar char="●"/>
            </a:pPr>
            <a:r>
              <a:rPr lang="en-GB"/>
              <a:t>Reporting</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28"/>
          <p:cNvSpPr txBox="1">
            <a:spLocks noGrp="1"/>
          </p:cNvSpPr>
          <p:nvPr>
            <p:ph type="title"/>
          </p:nvPr>
        </p:nvSpPr>
        <p:spPr>
          <a:xfrm>
            <a:off x="2490825" y="816000"/>
            <a:ext cx="5856000" cy="15225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dk1"/>
              </a:buClr>
              <a:buSzPts val="3600"/>
              <a:buNone/>
            </a:pPr>
            <a:r>
              <a:rPr lang="en-GB">
                <a:solidFill>
                  <a:schemeClr val="dk2"/>
                </a:solidFill>
              </a:rPr>
              <a:t>Privacy</a:t>
            </a:r>
            <a:endParaRPr/>
          </a:p>
        </p:txBody>
      </p:sp>
      <p:sp>
        <p:nvSpPr>
          <p:cNvPr id="847" name="Google Shape;847;p128"/>
          <p:cNvSpPr txBox="1">
            <a:spLocks noGrp="1"/>
          </p:cNvSpPr>
          <p:nvPr>
            <p:ph type="body" idx="1"/>
          </p:nvPr>
        </p:nvSpPr>
        <p:spPr>
          <a:xfrm>
            <a:off x="2490825" y="2477400"/>
            <a:ext cx="5856000" cy="1907400"/>
          </a:xfrm>
          <a:prstGeom prst="rect">
            <a:avLst/>
          </a:prstGeom>
          <a:noFill/>
          <a:ln>
            <a:noFill/>
          </a:ln>
        </p:spPr>
        <p:txBody>
          <a:bodyPr spcFirstLastPara="1" wrap="square" lIns="68575" tIns="34275" rIns="68575" bIns="34275" anchor="t" anchorCtr="0">
            <a:normAutofit/>
          </a:bodyPr>
          <a:lstStyle/>
          <a:p>
            <a:pPr marL="457200" lvl="0" indent="-330200" algn="l" rtl="0">
              <a:lnSpc>
                <a:spcPct val="105000"/>
              </a:lnSpc>
              <a:spcBef>
                <a:spcPts val="0"/>
              </a:spcBef>
              <a:spcAft>
                <a:spcPts val="0"/>
              </a:spcAft>
              <a:buSzPts val="1600"/>
              <a:buChar char="●"/>
            </a:pPr>
            <a:r>
              <a:rPr lang="en-GB"/>
              <a:t>Know your audience</a:t>
            </a:r>
            <a:endParaRPr/>
          </a:p>
          <a:p>
            <a:pPr marL="457200" lvl="0" indent="-330200" algn="l" rtl="0">
              <a:lnSpc>
                <a:spcPct val="105000"/>
              </a:lnSpc>
              <a:spcBef>
                <a:spcPts val="0"/>
              </a:spcBef>
              <a:spcAft>
                <a:spcPts val="0"/>
              </a:spcAft>
              <a:buSzPts val="1600"/>
              <a:buChar char="●"/>
            </a:pPr>
            <a:r>
              <a:rPr lang="en-GB"/>
              <a:t>Review your privacy settings</a:t>
            </a:r>
            <a:endParaRPr/>
          </a:p>
          <a:p>
            <a:pPr marL="914400" lvl="1" indent="-317500" algn="l" rtl="0">
              <a:lnSpc>
                <a:spcPct val="105000"/>
              </a:lnSpc>
              <a:spcBef>
                <a:spcPts val="1600"/>
              </a:spcBef>
              <a:spcAft>
                <a:spcPts val="0"/>
              </a:spcAft>
              <a:buSzPts val="1400"/>
              <a:buChar char="○"/>
            </a:pPr>
            <a:r>
              <a:rPr lang="en-GB" sz="1600"/>
              <a:t>Do not post sensitive data like ID, medical records, financial data</a:t>
            </a:r>
            <a:endParaRPr/>
          </a:p>
          <a:p>
            <a:pPr marL="457200" lvl="0" indent="-330200" algn="l" rtl="0">
              <a:lnSpc>
                <a:spcPct val="105000"/>
              </a:lnSpc>
              <a:spcBef>
                <a:spcPts val="0"/>
              </a:spcBef>
              <a:spcAft>
                <a:spcPts val="0"/>
              </a:spcAft>
              <a:buSzPts val="1600"/>
              <a:buChar char="●"/>
            </a:pPr>
            <a:r>
              <a:rPr lang="en-GB"/>
              <a:t>Review your tags and timelines</a:t>
            </a:r>
            <a:endParaRPr/>
          </a:p>
          <a:p>
            <a:pPr marL="457200" lvl="0" indent="-330200" algn="l" rtl="0">
              <a:lnSpc>
                <a:spcPct val="105000"/>
              </a:lnSpc>
              <a:spcBef>
                <a:spcPts val="0"/>
              </a:spcBef>
              <a:spcAft>
                <a:spcPts val="0"/>
              </a:spcAft>
              <a:buSzPts val="1600"/>
              <a:buChar char="●"/>
            </a:pPr>
            <a:r>
              <a:rPr lang="en-GB"/>
              <a:t>See how your profile looks to others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129"/>
          <p:cNvSpPr txBox="1">
            <a:spLocks noGrp="1"/>
          </p:cNvSpPr>
          <p:nvPr>
            <p:ph type="title"/>
          </p:nvPr>
        </p:nvSpPr>
        <p:spPr>
          <a:xfrm>
            <a:off x="348300" y="428200"/>
            <a:ext cx="2351400" cy="43998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2800"/>
              <a:buNone/>
            </a:pPr>
            <a:r>
              <a:rPr lang="en-GB" sz="7200">
                <a:solidFill>
                  <a:schemeClr val="dk1"/>
                </a:solidFill>
                <a:highlight>
                  <a:schemeClr val="dk2"/>
                </a:highlight>
              </a:rPr>
              <a:t>Stay Safe</a:t>
            </a:r>
            <a:endParaRPr sz="7200">
              <a:solidFill>
                <a:schemeClr val="dk1"/>
              </a:solidFill>
              <a:highlight>
                <a:schemeClr val="dk2"/>
              </a:highlight>
            </a:endParaRPr>
          </a:p>
        </p:txBody>
      </p:sp>
      <p:sp>
        <p:nvSpPr>
          <p:cNvPr id="853" name="Google Shape;853;p129"/>
          <p:cNvSpPr txBox="1">
            <a:spLocks noGrp="1"/>
          </p:cNvSpPr>
          <p:nvPr>
            <p:ph type="body" idx="1"/>
          </p:nvPr>
        </p:nvSpPr>
        <p:spPr>
          <a:xfrm>
            <a:off x="3539325" y="593900"/>
            <a:ext cx="5090400" cy="4011600"/>
          </a:xfrm>
          <a:prstGeom prst="rect">
            <a:avLst/>
          </a:prstGeom>
          <a:noFill/>
          <a:ln>
            <a:noFill/>
          </a:ln>
        </p:spPr>
        <p:txBody>
          <a:bodyPr spcFirstLastPara="1" wrap="square" lIns="68575" tIns="34275" rIns="68575" bIns="34275" anchor="t" anchorCtr="0">
            <a:normAutofit/>
          </a:bodyPr>
          <a:lstStyle/>
          <a:p>
            <a:pPr marL="139700" lvl="0" indent="-139700" algn="l" rtl="0">
              <a:lnSpc>
                <a:spcPct val="115000"/>
              </a:lnSpc>
              <a:spcBef>
                <a:spcPts val="0"/>
              </a:spcBef>
              <a:spcAft>
                <a:spcPts val="0"/>
              </a:spcAft>
              <a:buClr>
                <a:schemeClr val="dk2"/>
              </a:buClr>
              <a:buSzPts val="1400"/>
              <a:buChar char="●"/>
            </a:pPr>
            <a:r>
              <a:rPr lang="en-GB">
                <a:solidFill>
                  <a:schemeClr val="dk2"/>
                </a:solidFill>
              </a:rPr>
              <a:t>It is important to know your privacy settings. </a:t>
            </a:r>
            <a:endParaRPr>
              <a:solidFill>
                <a:schemeClr val="dk2"/>
              </a:solidFill>
            </a:endParaRPr>
          </a:p>
          <a:p>
            <a:pPr marL="139700" lvl="0" indent="-139700" algn="l" rtl="0">
              <a:lnSpc>
                <a:spcPct val="115000"/>
              </a:lnSpc>
              <a:spcBef>
                <a:spcPts val="1600"/>
              </a:spcBef>
              <a:spcAft>
                <a:spcPts val="0"/>
              </a:spcAft>
              <a:buClr>
                <a:schemeClr val="dk2"/>
              </a:buClr>
              <a:buSzPts val="1400"/>
              <a:buChar char="●"/>
            </a:pPr>
            <a:r>
              <a:rPr lang="en-GB">
                <a:solidFill>
                  <a:schemeClr val="dk2"/>
                </a:solidFill>
              </a:rPr>
              <a:t>Social networks such as Facebook allow the user to control how their information is shared and who has access to it. These are often customizable and are found in the privacy section of the site. Remember, registering for some applications (apps) require you to change your privacy settings.</a:t>
            </a:r>
            <a:endParaRPr>
              <a:solidFill>
                <a:schemeClr val="dk2"/>
              </a:solidFill>
            </a:endParaRPr>
          </a:p>
          <a:p>
            <a:pPr marL="139700" lvl="0" indent="-139700" algn="l" rtl="0">
              <a:lnSpc>
                <a:spcPct val="115000"/>
              </a:lnSpc>
              <a:spcBef>
                <a:spcPts val="1600"/>
              </a:spcBef>
              <a:spcAft>
                <a:spcPts val="0"/>
              </a:spcAft>
              <a:buClr>
                <a:schemeClr val="dk2"/>
              </a:buClr>
              <a:buSzPts val="1400"/>
              <a:buChar char="●"/>
            </a:pPr>
            <a:r>
              <a:rPr lang="en-GB">
                <a:solidFill>
                  <a:schemeClr val="dk2"/>
                </a:solidFill>
              </a:rPr>
              <a:t>It is crucial that your passwords are not shared with anyone and if a person makes you uncomfortable online, blocking the individual is always an option</a:t>
            </a:r>
            <a:endParaRPr>
              <a:solidFill>
                <a:schemeClr val="dk2"/>
              </a:solidFill>
            </a:endParaRPr>
          </a:p>
          <a:p>
            <a:pPr marL="139700" lvl="0" indent="-139700" algn="l" rtl="0">
              <a:lnSpc>
                <a:spcPct val="115000"/>
              </a:lnSpc>
              <a:spcBef>
                <a:spcPts val="1600"/>
              </a:spcBef>
              <a:spcAft>
                <a:spcPts val="0"/>
              </a:spcAft>
              <a:buClr>
                <a:schemeClr val="dk2"/>
              </a:buClr>
              <a:buSzPts val="1400"/>
              <a:buChar char="●"/>
            </a:pPr>
            <a:r>
              <a:rPr lang="en-GB">
                <a:solidFill>
                  <a:schemeClr val="dk2"/>
                </a:solidFill>
              </a:rPr>
              <a:t>Be aware of the information about you that exists online</a:t>
            </a:r>
            <a:endParaRPr>
              <a:solidFill>
                <a:schemeClr val="dk2"/>
              </a:solidFill>
            </a:endParaRPr>
          </a:p>
          <a:p>
            <a:pPr marL="139700" lvl="0" indent="-139700" algn="l" rtl="0">
              <a:lnSpc>
                <a:spcPct val="115000"/>
              </a:lnSpc>
              <a:spcBef>
                <a:spcPts val="1600"/>
              </a:spcBef>
              <a:spcAft>
                <a:spcPts val="0"/>
              </a:spcAft>
              <a:buClr>
                <a:schemeClr val="dk2"/>
              </a:buClr>
              <a:buSzPts val="1400"/>
              <a:buChar char="●"/>
            </a:pPr>
            <a:r>
              <a:rPr lang="en-GB">
                <a:solidFill>
                  <a:schemeClr val="dk2"/>
                </a:solidFill>
              </a:rPr>
              <a:t>Beware of hate speech and inciting of violence</a:t>
            </a:r>
            <a:endParaRPr>
              <a:solidFill>
                <a:schemeClr val="dk2"/>
              </a:solidFill>
            </a:endParaRPr>
          </a:p>
          <a:p>
            <a:pPr marL="139700" lvl="0" indent="-63500" algn="l" rtl="0">
              <a:lnSpc>
                <a:spcPct val="115000"/>
              </a:lnSpc>
              <a:spcBef>
                <a:spcPts val="1600"/>
              </a:spcBef>
              <a:spcAft>
                <a:spcPts val="1600"/>
              </a:spcAft>
              <a:buSzPts val="1400"/>
              <a:buNone/>
            </a:pPr>
            <a:endParaRPr b="1"/>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130"/>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en-GB"/>
              <a:t>Measuring Success</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131"/>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GB"/>
              <a:t>The use of Analytics Tool</a:t>
            </a:r>
            <a:endParaRPr/>
          </a:p>
        </p:txBody>
      </p:sp>
      <p:sp>
        <p:nvSpPr>
          <p:cNvPr id="864" name="Google Shape;864;p131"/>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r>
              <a:rPr lang="en-GB"/>
              <a:t>Numbers!</a:t>
            </a:r>
            <a:endParaRPr/>
          </a:p>
        </p:txBody>
      </p:sp>
      <p:sp>
        <p:nvSpPr>
          <p:cNvPr id="865" name="Google Shape;865;p131"/>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0" lvl="0" indent="0" algn="l" rtl="0">
              <a:lnSpc>
                <a:spcPct val="115000"/>
              </a:lnSpc>
              <a:spcBef>
                <a:spcPts val="0"/>
              </a:spcBef>
              <a:spcAft>
                <a:spcPts val="0"/>
              </a:spcAft>
              <a:buSzPts val="1800"/>
              <a:buNone/>
            </a:pPr>
            <a:r>
              <a:rPr lang="en-GB"/>
              <a:t>Facebook, Instagram and Twitter have “Insights”</a:t>
            </a:r>
            <a:endParaRPr/>
          </a:p>
          <a:p>
            <a:pPr marL="0" lvl="0" indent="0" algn="l" rtl="0">
              <a:lnSpc>
                <a:spcPct val="115000"/>
              </a:lnSpc>
              <a:spcBef>
                <a:spcPts val="1200"/>
              </a:spcBef>
              <a:spcAft>
                <a:spcPts val="1200"/>
              </a:spcAft>
              <a:buSzPts val="1800"/>
              <a:buNone/>
            </a:pPr>
            <a:r>
              <a:rPr lang="en-GB"/>
              <a:t>Pinterest, LinkedIn and YouTube have “Analytics”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483799" y="1097280"/>
            <a:ext cx="2847230" cy="2018212"/>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262626"/>
              </a:buClr>
              <a:buSzPts val="3600"/>
              <a:buFont typeface="Century Gothic"/>
              <a:buNone/>
            </a:pPr>
            <a:r>
              <a:rPr lang="en-GB" sz="3600"/>
              <a:t>Advocacy Vs. Activism </a:t>
            </a:r>
            <a:endParaRPr sz="1100"/>
          </a:p>
        </p:txBody>
      </p:sp>
      <p:sp>
        <p:nvSpPr>
          <p:cNvPr id="282" name="Google Shape;282;p50"/>
          <p:cNvSpPr txBox="1">
            <a:spLocks noGrp="1"/>
          </p:cNvSpPr>
          <p:nvPr>
            <p:ph type="body" idx="1"/>
          </p:nvPr>
        </p:nvSpPr>
        <p:spPr>
          <a:xfrm>
            <a:off x="4242163" y="1097279"/>
            <a:ext cx="4156790" cy="3225335"/>
          </a:xfrm>
          <a:prstGeom prst="rect">
            <a:avLst/>
          </a:prstGeom>
          <a:noFill/>
          <a:ln>
            <a:noFill/>
          </a:ln>
        </p:spPr>
        <p:txBody>
          <a:bodyPr spcFirstLastPara="1" wrap="square" lIns="68575" tIns="34275" rIns="68575" bIns="34275" anchor="t" anchorCtr="0">
            <a:normAutofit fontScale="92500"/>
          </a:bodyPr>
          <a:lstStyle/>
          <a:p>
            <a:pPr marL="0" lvl="0" indent="0" algn="l" rtl="0">
              <a:lnSpc>
                <a:spcPct val="110000"/>
              </a:lnSpc>
              <a:spcBef>
                <a:spcPts val="0"/>
              </a:spcBef>
              <a:spcAft>
                <a:spcPts val="0"/>
              </a:spcAft>
              <a:buSzPct val="108108"/>
              <a:buNone/>
            </a:pPr>
            <a:r>
              <a:rPr lang="en-GB" sz="1500" u="sng">
                <a:latin typeface="Playfair Display"/>
                <a:ea typeface="Playfair Display"/>
                <a:cs typeface="Playfair Display"/>
                <a:sym typeface="Playfair Display"/>
              </a:rPr>
              <a:t>Activities</a:t>
            </a:r>
            <a:r>
              <a:rPr lang="en-GB" sz="1500">
                <a:latin typeface="Playfair Display"/>
                <a:ea typeface="Playfair Display"/>
                <a:cs typeface="Playfair Display"/>
                <a:sym typeface="Playfair Display"/>
              </a:rPr>
              <a:t> </a:t>
            </a:r>
            <a:endParaRPr sz="1100">
              <a:latin typeface="Playfair Display"/>
              <a:ea typeface="Playfair Display"/>
              <a:cs typeface="Playfair Display"/>
              <a:sym typeface="Playfair Display"/>
            </a:endParaRPr>
          </a:p>
          <a:p>
            <a:pPr marL="0" lvl="0" indent="0" algn="l" rtl="0">
              <a:lnSpc>
                <a:spcPct val="110000"/>
              </a:lnSpc>
              <a:spcBef>
                <a:spcPts val="700"/>
              </a:spcBef>
              <a:spcAft>
                <a:spcPts val="0"/>
              </a:spcAft>
              <a:buSzPct val="108108"/>
              <a:buNone/>
            </a:pPr>
            <a:r>
              <a:rPr lang="en-GB" sz="1500" i="0">
                <a:latin typeface="Playfair Display"/>
                <a:ea typeface="Playfair Display"/>
                <a:cs typeface="Playfair Display"/>
                <a:sym typeface="Playfair Display"/>
              </a:rPr>
              <a:t>Activism may involve activities like boycotts, strikes, rallies, street marches, etc.</a:t>
            </a:r>
            <a:endParaRPr sz="1100">
              <a:latin typeface="Playfair Display"/>
              <a:ea typeface="Playfair Display"/>
              <a:cs typeface="Playfair Display"/>
              <a:sym typeface="Playfair Display"/>
            </a:endParaRPr>
          </a:p>
          <a:p>
            <a:pPr marL="0" lvl="0" indent="0" algn="l" rtl="0">
              <a:lnSpc>
                <a:spcPct val="110000"/>
              </a:lnSpc>
              <a:spcBef>
                <a:spcPts val="700"/>
              </a:spcBef>
              <a:spcAft>
                <a:spcPts val="0"/>
              </a:spcAft>
              <a:buSzPct val="108108"/>
              <a:buNone/>
            </a:pPr>
            <a:r>
              <a:rPr lang="en-GB" sz="1500" i="0">
                <a:latin typeface="Playfair Display"/>
                <a:ea typeface="Playfair Display"/>
                <a:cs typeface="Playfair Display"/>
                <a:sym typeface="Playfair Display"/>
              </a:rPr>
              <a:t>Advocacy involves public speaking, petitions, conducting and publishing research, media campaigns, etc.</a:t>
            </a:r>
            <a:endParaRPr sz="1100">
              <a:latin typeface="Playfair Display"/>
              <a:ea typeface="Playfair Display"/>
              <a:cs typeface="Playfair Display"/>
              <a:sym typeface="Playfair Display"/>
            </a:endParaRPr>
          </a:p>
          <a:p>
            <a:pPr marL="0" lvl="0" indent="0" algn="l" rtl="0">
              <a:lnSpc>
                <a:spcPct val="110000"/>
              </a:lnSpc>
              <a:spcBef>
                <a:spcPts val="700"/>
              </a:spcBef>
              <a:spcAft>
                <a:spcPts val="0"/>
              </a:spcAft>
              <a:buSzPct val="108108"/>
              <a:buNone/>
            </a:pPr>
            <a:endParaRPr sz="1500">
              <a:latin typeface="Playfair Display"/>
              <a:ea typeface="Playfair Display"/>
              <a:cs typeface="Playfair Display"/>
              <a:sym typeface="Playfair Display"/>
            </a:endParaRPr>
          </a:p>
          <a:p>
            <a:pPr marL="0" lvl="0" indent="0" algn="l" rtl="0">
              <a:lnSpc>
                <a:spcPct val="110000"/>
              </a:lnSpc>
              <a:spcBef>
                <a:spcPts val="700"/>
              </a:spcBef>
              <a:spcAft>
                <a:spcPts val="0"/>
              </a:spcAft>
              <a:buSzPct val="108108"/>
              <a:buNone/>
            </a:pPr>
            <a:r>
              <a:rPr lang="en-GB" sz="1500" u="sng">
                <a:latin typeface="Playfair Display"/>
                <a:ea typeface="Playfair Display"/>
                <a:cs typeface="Playfair Display"/>
                <a:sym typeface="Playfair Display"/>
              </a:rPr>
              <a:t>Person Involved </a:t>
            </a:r>
            <a:endParaRPr sz="1100">
              <a:latin typeface="Playfair Display"/>
              <a:ea typeface="Playfair Display"/>
              <a:cs typeface="Playfair Display"/>
              <a:sym typeface="Playfair Display"/>
            </a:endParaRPr>
          </a:p>
          <a:p>
            <a:pPr marL="0" lvl="0" indent="0" algn="l" rtl="0">
              <a:lnSpc>
                <a:spcPct val="110000"/>
              </a:lnSpc>
              <a:spcBef>
                <a:spcPts val="700"/>
              </a:spcBef>
              <a:spcAft>
                <a:spcPts val="0"/>
              </a:spcAft>
              <a:buSzPct val="108108"/>
              <a:buNone/>
            </a:pPr>
            <a:r>
              <a:rPr lang="en-GB" sz="1500" i="0">
                <a:latin typeface="Playfair Display"/>
                <a:ea typeface="Playfair Display"/>
                <a:cs typeface="Playfair Display"/>
                <a:sym typeface="Playfair Display"/>
              </a:rPr>
              <a:t>An activist is a person who is engaged in activism.</a:t>
            </a:r>
            <a:endParaRPr sz="1100">
              <a:latin typeface="Playfair Display"/>
              <a:ea typeface="Playfair Display"/>
              <a:cs typeface="Playfair Display"/>
              <a:sym typeface="Playfair Display"/>
            </a:endParaRPr>
          </a:p>
          <a:p>
            <a:pPr marL="0" lvl="0" indent="0" algn="l" rtl="0">
              <a:lnSpc>
                <a:spcPct val="110000"/>
              </a:lnSpc>
              <a:spcBef>
                <a:spcPts val="700"/>
              </a:spcBef>
              <a:spcAft>
                <a:spcPts val="0"/>
              </a:spcAft>
              <a:buSzPct val="108108"/>
              <a:buNone/>
            </a:pPr>
            <a:r>
              <a:rPr lang="en-GB" sz="1500" i="0">
                <a:latin typeface="Playfair Display"/>
                <a:ea typeface="Playfair Display"/>
                <a:cs typeface="Playfair Display"/>
                <a:sym typeface="Playfair Display"/>
              </a:rPr>
              <a:t>An advocate is a person who is engaged in advocacy.</a:t>
            </a:r>
            <a:endParaRPr sz="1500">
              <a:latin typeface="Playfair Display"/>
              <a:ea typeface="Playfair Display"/>
              <a:cs typeface="Playfair Display"/>
              <a:sym typeface="Playfair Display"/>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132"/>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GB"/>
              <a:t>Why Insights?</a:t>
            </a:r>
            <a:endParaRPr/>
          </a:p>
        </p:txBody>
      </p:sp>
      <p:sp>
        <p:nvSpPr>
          <p:cNvPr id="871" name="Google Shape;871;p13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GB"/>
              <a:t>It helps us get feedback of what works and does not</a:t>
            </a:r>
            <a:endParaRPr/>
          </a:p>
          <a:p>
            <a:pPr marL="457200" lvl="0" indent="-342900" algn="l" rtl="0">
              <a:lnSpc>
                <a:spcPct val="115000"/>
              </a:lnSpc>
              <a:spcBef>
                <a:spcPts val="0"/>
              </a:spcBef>
              <a:spcAft>
                <a:spcPts val="0"/>
              </a:spcAft>
              <a:buSzPts val="1800"/>
              <a:buChar char="●"/>
            </a:pPr>
            <a:r>
              <a:rPr lang="en-GB"/>
              <a:t>Identify followers </a:t>
            </a:r>
            <a:endParaRPr/>
          </a:p>
          <a:p>
            <a:pPr marL="457200" lvl="0" indent="-342900" algn="l" rtl="0">
              <a:lnSpc>
                <a:spcPct val="115000"/>
              </a:lnSpc>
              <a:spcBef>
                <a:spcPts val="0"/>
              </a:spcBef>
              <a:spcAft>
                <a:spcPts val="0"/>
              </a:spcAft>
              <a:buSzPts val="1800"/>
              <a:buChar char="●"/>
            </a:pPr>
            <a:r>
              <a:rPr lang="en-GB"/>
              <a:t>Identify new influencers</a:t>
            </a:r>
            <a:endParaRPr/>
          </a:p>
          <a:p>
            <a:pPr marL="457200" lvl="0" indent="-342900" algn="l" rtl="0">
              <a:lnSpc>
                <a:spcPct val="115000"/>
              </a:lnSpc>
              <a:spcBef>
                <a:spcPts val="0"/>
              </a:spcBef>
              <a:spcAft>
                <a:spcPts val="0"/>
              </a:spcAft>
              <a:buSzPts val="1800"/>
              <a:buChar char="●"/>
            </a:pPr>
            <a:r>
              <a:rPr lang="en-GB"/>
              <a:t>Follow trends</a:t>
            </a:r>
            <a:endParaRPr/>
          </a:p>
          <a:p>
            <a:pPr marL="457200" lvl="0" indent="-342900" algn="l" rtl="0">
              <a:lnSpc>
                <a:spcPct val="115000"/>
              </a:lnSpc>
              <a:spcBef>
                <a:spcPts val="0"/>
              </a:spcBef>
              <a:spcAft>
                <a:spcPts val="0"/>
              </a:spcAft>
              <a:buSzPts val="1800"/>
              <a:buChar char="●"/>
            </a:pPr>
            <a:r>
              <a:rPr lang="en-GB"/>
              <a:t>Optimize campaigns</a:t>
            </a:r>
            <a:endParaRPr/>
          </a:p>
          <a:p>
            <a:pPr marL="457200" lvl="0" indent="-342900" algn="l" rtl="0">
              <a:lnSpc>
                <a:spcPct val="115000"/>
              </a:lnSpc>
              <a:spcBef>
                <a:spcPts val="0"/>
              </a:spcBef>
              <a:spcAft>
                <a:spcPts val="0"/>
              </a:spcAft>
              <a:buSzPts val="1800"/>
              <a:buChar char="●"/>
            </a:pPr>
            <a:r>
              <a:rPr lang="en-GB" b="0"/>
              <a:t>Develop content, targeting, PR / communication strategy  </a:t>
            </a:r>
            <a:endParaRPr/>
          </a:p>
          <a:p>
            <a:pPr marL="457200" lvl="0" indent="-342900" algn="l" rtl="0">
              <a:lnSpc>
                <a:spcPct val="115000"/>
              </a:lnSpc>
              <a:spcBef>
                <a:spcPts val="0"/>
              </a:spcBef>
              <a:spcAft>
                <a:spcPts val="0"/>
              </a:spcAft>
              <a:buSzPts val="1800"/>
              <a:buChar char="●"/>
            </a:pPr>
            <a:r>
              <a:rPr lang="en-GB"/>
              <a:t>Find potential allies</a:t>
            </a:r>
            <a:endParaRPr/>
          </a:p>
          <a:p>
            <a:pPr marL="457200" lvl="0" indent="-342900" algn="l" rtl="0">
              <a:lnSpc>
                <a:spcPct val="115000"/>
              </a:lnSpc>
              <a:spcBef>
                <a:spcPts val="0"/>
              </a:spcBef>
              <a:spcAft>
                <a:spcPts val="0"/>
              </a:spcAft>
              <a:buSzPts val="1800"/>
              <a:buChar char="●"/>
            </a:pPr>
            <a:r>
              <a:rPr lang="en-GB"/>
              <a:t>Track progress</a:t>
            </a:r>
            <a:endParaRPr/>
          </a:p>
        </p:txBody>
      </p:sp>
      <p:pic>
        <p:nvPicPr>
          <p:cNvPr id="872" name="Google Shape;872;p132" descr="Eyes with solid fill"/>
          <p:cNvPicPr preferRelativeResize="0"/>
          <p:nvPr/>
        </p:nvPicPr>
        <p:blipFill rotWithShape="1">
          <a:blip r:embed="rId3">
            <a:alphaModFix/>
          </a:blip>
          <a:srcRect/>
          <a:stretch/>
        </p:blipFill>
        <p:spPr>
          <a:xfrm>
            <a:off x="1671403" y="2781612"/>
            <a:ext cx="914400" cy="9144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33"/>
          <p:cNvSpPr txBox="1">
            <a:spLocks noGrp="1"/>
          </p:cNvSpPr>
          <p:nvPr>
            <p:ph type="title"/>
          </p:nvPr>
        </p:nvSpPr>
        <p:spPr>
          <a:xfrm>
            <a:off x="328650" y="554850"/>
            <a:ext cx="5291400" cy="32400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3600"/>
              <a:buNone/>
            </a:pPr>
            <a:r>
              <a:rPr lang="en-GB"/>
              <a:t>Reach</a:t>
            </a:r>
            <a:endParaRPr/>
          </a:p>
          <a:p>
            <a:pPr marL="0" lvl="0" indent="0" algn="l" rtl="0">
              <a:lnSpc>
                <a:spcPct val="100000"/>
              </a:lnSpc>
              <a:spcBef>
                <a:spcPts val="0"/>
              </a:spcBef>
              <a:spcAft>
                <a:spcPts val="0"/>
              </a:spcAft>
              <a:buSzPts val="3600"/>
              <a:buNone/>
            </a:pPr>
            <a:endParaRPr/>
          </a:p>
        </p:txBody>
      </p:sp>
      <p:sp>
        <p:nvSpPr>
          <p:cNvPr id="878" name="Google Shape;878;p133"/>
          <p:cNvSpPr txBox="1">
            <a:spLocks noGrp="1"/>
          </p:cNvSpPr>
          <p:nvPr>
            <p:ph type="body" idx="1"/>
          </p:nvPr>
        </p:nvSpPr>
        <p:spPr>
          <a:xfrm>
            <a:off x="6627939" y="639600"/>
            <a:ext cx="2109300" cy="31551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1600"/>
              </a:spcAft>
              <a:buSzPts val="1600"/>
              <a:buNone/>
            </a:pPr>
            <a:r>
              <a:rPr lang="en-GB"/>
              <a:t>Viewers who have SEEN your content</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134"/>
          <p:cNvSpPr txBox="1">
            <a:spLocks noGrp="1"/>
          </p:cNvSpPr>
          <p:nvPr>
            <p:ph type="title"/>
          </p:nvPr>
        </p:nvSpPr>
        <p:spPr>
          <a:xfrm>
            <a:off x="328650" y="554850"/>
            <a:ext cx="5291400" cy="32400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3600"/>
              <a:buNone/>
            </a:pPr>
            <a:r>
              <a:rPr lang="en-GB"/>
              <a:t>Engagement</a:t>
            </a:r>
            <a:endParaRPr/>
          </a:p>
        </p:txBody>
      </p:sp>
      <p:sp>
        <p:nvSpPr>
          <p:cNvPr id="884" name="Google Shape;884;p134"/>
          <p:cNvSpPr txBox="1">
            <a:spLocks noGrp="1"/>
          </p:cNvSpPr>
          <p:nvPr>
            <p:ph type="body" idx="1"/>
          </p:nvPr>
        </p:nvSpPr>
        <p:spPr>
          <a:xfrm>
            <a:off x="6627939" y="639600"/>
            <a:ext cx="2109300" cy="31551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0"/>
              </a:spcAft>
              <a:buSzPts val="1600"/>
              <a:buNone/>
            </a:pPr>
            <a:r>
              <a:rPr lang="en-GB"/>
              <a:t>Number of people who have interacted with the content</a:t>
            </a:r>
            <a:endParaRPr/>
          </a:p>
          <a:p>
            <a:pPr marL="285750" lvl="0" indent="-285750" algn="l" rtl="0">
              <a:lnSpc>
                <a:spcPct val="115000"/>
              </a:lnSpc>
              <a:spcBef>
                <a:spcPts val="1600"/>
              </a:spcBef>
              <a:spcAft>
                <a:spcPts val="0"/>
              </a:spcAft>
              <a:buSzPts val="1600"/>
              <a:buChar char="●"/>
            </a:pPr>
            <a:r>
              <a:rPr lang="en-GB"/>
              <a:t>Likes</a:t>
            </a:r>
            <a:endParaRPr/>
          </a:p>
          <a:p>
            <a:pPr marL="285750" lvl="0" indent="-285750" algn="l" rtl="0">
              <a:lnSpc>
                <a:spcPct val="115000"/>
              </a:lnSpc>
              <a:spcBef>
                <a:spcPts val="1600"/>
              </a:spcBef>
              <a:spcAft>
                <a:spcPts val="0"/>
              </a:spcAft>
              <a:buSzPts val="1600"/>
              <a:buChar char="●"/>
            </a:pPr>
            <a:r>
              <a:rPr lang="en-GB"/>
              <a:t>Comments</a:t>
            </a:r>
            <a:endParaRPr/>
          </a:p>
          <a:p>
            <a:pPr marL="285750" lvl="0" indent="-285750" algn="l" rtl="0">
              <a:lnSpc>
                <a:spcPct val="115000"/>
              </a:lnSpc>
              <a:spcBef>
                <a:spcPts val="1600"/>
              </a:spcBef>
              <a:spcAft>
                <a:spcPts val="1600"/>
              </a:spcAft>
              <a:buSzPts val="1600"/>
              <a:buChar char="●"/>
            </a:pPr>
            <a:r>
              <a:rPr lang="en-GB"/>
              <a:t>Shares</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35"/>
          <p:cNvSpPr txBox="1">
            <a:spLocks noGrp="1"/>
          </p:cNvSpPr>
          <p:nvPr>
            <p:ph type="title"/>
          </p:nvPr>
        </p:nvSpPr>
        <p:spPr>
          <a:xfrm>
            <a:off x="328650" y="554850"/>
            <a:ext cx="5291400" cy="32400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SzPts val="3600"/>
              <a:buNone/>
            </a:pPr>
            <a:r>
              <a:rPr lang="en-GB"/>
              <a:t>Followers</a:t>
            </a:r>
            <a:endParaRPr/>
          </a:p>
        </p:txBody>
      </p:sp>
      <p:sp>
        <p:nvSpPr>
          <p:cNvPr id="890" name="Google Shape;890;p135"/>
          <p:cNvSpPr txBox="1">
            <a:spLocks noGrp="1"/>
          </p:cNvSpPr>
          <p:nvPr>
            <p:ph type="body" idx="1"/>
          </p:nvPr>
        </p:nvSpPr>
        <p:spPr>
          <a:xfrm>
            <a:off x="6627939" y="639600"/>
            <a:ext cx="2109300" cy="31551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0"/>
              </a:spcAft>
              <a:buSzPts val="1600"/>
              <a:buNone/>
            </a:pPr>
            <a:r>
              <a:rPr lang="en-GB"/>
              <a:t>Number of people who have chosen to like and/follow the page</a:t>
            </a:r>
            <a:endParaRPr/>
          </a:p>
          <a:p>
            <a:pPr marL="0" lvl="0" indent="0" algn="l" rtl="0">
              <a:lnSpc>
                <a:spcPct val="115000"/>
              </a:lnSpc>
              <a:spcBef>
                <a:spcPts val="1600"/>
              </a:spcBef>
              <a:spcAft>
                <a:spcPts val="1600"/>
              </a:spcAft>
              <a:buSzPts val="1600"/>
              <a:buNone/>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136"/>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200"/>
              <a:buNone/>
            </a:pPr>
            <a:br>
              <a:rPr lang="en-GB" sz="1800"/>
            </a:br>
            <a:endParaRPr sz="1800"/>
          </a:p>
        </p:txBody>
      </p:sp>
      <p:sp>
        <p:nvSpPr>
          <p:cNvPr id="896" name="Google Shape;896;p136"/>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Autofit/>
          </a:bodyPr>
          <a:lstStyle/>
          <a:p>
            <a:pPr marL="457200" lvl="0" indent="-342900" algn="ctr" rtl="0">
              <a:lnSpc>
                <a:spcPct val="100000"/>
              </a:lnSpc>
              <a:spcBef>
                <a:spcPts val="0"/>
              </a:spcBef>
              <a:spcAft>
                <a:spcPts val="0"/>
              </a:spcAft>
              <a:buSzPts val="2100"/>
              <a:buNone/>
            </a:pPr>
            <a:r>
              <a:rPr lang="en-GB" sz="4000" b="1"/>
              <a:t>Increasing Engagement</a:t>
            </a:r>
            <a:endParaRPr/>
          </a:p>
        </p:txBody>
      </p:sp>
      <p:sp>
        <p:nvSpPr>
          <p:cNvPr id="897" name="Google Shape;897;p13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fontScale="62500" lnSpcReduction="20000"/>
          </a:bodyPr>
          <a:lstStyle/>
          <a:p>
            <a:pPr marL="457200" lvl="0" indent="-342900" algn="l" rtl="0">
              <a:lnSpc>
                <a:spcPct val="115000"/>
              </a:lnSpc>
              <a:spcBef>
                <a:spcPts val="0"/>
              </a:spcBef>
              <a:spcAft>
                <a:spcPts val="0"/>
              </a:spcAft>
              <a:buSzPct val="159999"/>
              <a:buChar char="●"/>
            </a:pPr>
            <a:r>
              <a:rPr lang="en-GB" sz="1800" dirty="0"/>
              <a:t>Create posts with your audience in mind instead of your organization. Think about what your </a:t>
            </a:r>
            <a:r>
              <a:rPr lang="en-GB" dirty="0"/>
              <a:t>"</a:t>
            </a:r>
            <a:r>
              <a:rPr lang="en-GB" sz="1800" dirty="0"/>
              <a:t>customers</a:t>
            </a:r>
            <a:r>
              <a:rPr lang="en-GB" dirty="0"/>
              <a:t>"</a:t>
            </a:r>
            <a:r>
              <a:rPr lang="en-GB" sz="1800" dirty="0"/>
              <a:t> would find most important and would feel compelled to interact with.</a:t>
            </a:r>
            <a:endParaRPr dirty="0"/>
          </a:p>
          <a:p>
            <a:pPr marL="457200" lvl="0" indent="-342900" algn="l" rtl="0">
              <a:lnSpc>
                <a:spcPct val="115000"/>
              </a:lnSpc>
              <a:spcBef>
                <a:spcPts val="0"/>
              </a:spcBef>
              <a:spcAft>
                <a:spcPts val="0"/>
              </a:spcAft>
              <a:buSzPct val="159999"/>
              <a:buChar char="●"/>
            </a:pPr>
            <a:br>
              <a:rPr lang="en-GB" sz="1800" dirty="0">
                <a:highlight>
                  <a:srgbClr val="FFFFFF"/>
                </a:highlight>
              </a:rPr>
            </a:br>
            <a:r>
              <a:rPr lang="en-GB" sz="1800" dirty="0"/>
              <a:t>Use social-media specific content and offers that will compel your target audience to follow your accounts.</a:t>
            </a:r>
            <a:endParaRPr dirty="0"/>
          </a:p>
          <a:p>
            <a:pPr>
              <a:buSzPct val="159999"/>
            </a:pPr>
            <a:br>
              <a:rPr lang="en-GB" sz="1800" dirty="0">
                <a:highlight>
                  <a:srgbClr val="FFFFFF"/>
                </a:highlight>
              </a:rPr>
            </a:br>
            <a:r>
              <a:rPr lang="en-GB" sz="1800" dirty="0"/>
              <a:t>Incorporate things for your audience to actively engage in</a:t>
            </a:r>
            <a:r>
              <a:rPr lang="en-GB" dirty="0"/>
              <a:t>,</a:t>
            </a:r>
            <a:r>
              <a:rPr lang="en-GB" sz="1800" dirty="0"/>
              <a:t> such as polls and questions for them to answer. Engagement </a:t>
            </a:r>
            <a:r>
              <a:rPr lang="en-GB" dirty="0"/>
              <a:t>deepens your relationship with the audience.</a:t>
            </a:r>
            <a:endParaRPr lang="en-GB" dirty="0">
              <a:highlight>
                <a:srgbClr val="FFFFFF"/>
              </a:highlight>
            </a:endParaRPr>
          </a:p>
          <a:p>
            <a:pPr>
              <a:buSzPct val="159999"/>
            </a:pPr>
            <a:br>
              <a:rPr lang="en-GB" sz="1800" dirty="0">
                <a:highlight>
                  <a:srgbClr val="FFFFFF"/>
                </a:highlight>
              </a:rPr>
            </a:br>
            <a:r>
              <a:rPr lang="en-GB" sz="1800" dirty="0"/>
              <a:t>Take time to interact with your followers, reply to comments, like posts they tag </a:t>
            </a:r>
            <a:r>
              <a:rPr lang="en-GB" dirty="0"/>
              <a:t>you</a:t>
            </a:r>
            <a:r>
              <a:rPr lang="en-GB" sz="1800" dirty="0"/>
              <a:t> in</a:t>
            </a:r>
            <a:r>
              <a:rPr lang="en-GB" dirty="0"/>
              <a:t>,</a:t>
            </a:r>
            <a:r>
              <a:rPr lang="en-GB" sz="1800" dirty="0"/>
              <a:t> etc.</a:t>
            </a:r>
            <a:br>
              <a:rPr lang="en-GB" sz="1800" dirty="0">
                <a:highlight>
                  <a:srgbClr val="FFFFFF"/>
                </a:highlight>
              </a:rPr>
            </a:br>
            <a:r>
              <a:rPr lang="en-GB" sz="1800" dirty="0"/>
              <a:t>Use your own voice, make interactions with followers as authentic as possible. Make them feel like there’s a person on the other end of their conversation.</a:t>
            </a:r>
            <a:endParaRPr dirty="0"/>
          </a:p>
        </p:txBody>
      </p:sp>
      <p:pic>
        <p:nvPicPr>
          <p:cNvPr id="898" name="Google Shape;898;p136" descr="A picture containing background pattern&#10;&#10;Description automatically generated"/>
          <p:cNvPicPr preferRelativeResize="0"/>
          <p:nvPr/>
        </p:nvPicPr>
        <p:blipFill rotWithShape="1">
          <a:blip r:embed="rId3">
            <a:alphaModFix/>
          </a:blip>
          <a:srcRect/>
          <a:stretch/>
        </p:blipFill>
        <p:spPr>
          <a:xfrm>
            <a:off x="1045093" y="1081675"/>
            <a:ext cx="2759589" cy="1839726"/>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37"/>
          <p:cNvSpPr txBox="1">
            <a:spLocks noGrp="1"/>
          </p:cNvSpPr>
          <p:nvPr>
            <p:ph type="title"/>
          </p:nvPr>
        </p:nvSpPr>
        <p:spPr>
          <a:xfrm>
            <a:off x="344250" y="1403850"/>
            <a:ext cx="8455500" cy="2146800"/>
          </a:xfrm>
          <a:prstGeom prst="rect">
            <a:avLst/>
          </a:prstGeom>
          <a:solidFill>
            <a:srgbClr val="FFFFFF"/>
          </a:solid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Font typeface="Playfair Display"/>
              <a:buNone/>
            </a:pPr>
            <a:r>
              <a:rPr lang="en-GB"/>
              <a:t>What is fake news?</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138"/>
          <p:cNvSpPr txBox="1">
            <a:spLocks noGrp="1"/>
          </p:cNvSpPr>
          <p:nvPr>
            <p:ph type="title"/>
          </p:nvPr>
        </p:nvSpPr>
        <p:spPr>
          <a:xfrm>
            <a:off x="265500" y="1081675"/>
            <a:ext cx="4045200" cy="1786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en-GB"/>
              <a:t>Fake News</a:t>
            </a:r>
            <a:endParaRPr/>
          </a:p>
        </p:txBody>
      </p:sp>
      <p:sp>
        <p:nvSpPr>
          <p:cNvPr id="909" name="Google Shape;909;p138"/>
          <p:cNvSpPr txBox="1">
            <a:spLocks noGrp="1"/>
          </p:cNvSpPr>
          <p:nvPr>
            <p:ph type="subTitle" idx="1"/>
          </p:nvPr>
        </p:nvSpPr>
        <p:spPr>
          <a:xfrm>
            <a:off x="265500" y="2921401"/>
            <a:ext cx="4045200" cy="1345500"/>
          </a:xfrm>
          <a:prstGeom prst="rect">
            <a:avLst/>
          </a:prstGeom>
          <a:noFill/>
          <a:ln>
            <a:noFill/>
          </a:ln>
        </p:spPr>
        <p:txBody>
          <a:bodyPr spcFirstLastPara="1" wrap="square" lIns="91425" tIns="91425" rIns="91425" bIns="91425" anchor="t" anchorCtr="0">
            <a:normAutofit/>
          </a:bodyPr>
          <a:lstStyle/>
          <a:p>
            <a:pPr marL="457200" lvl="0" indent="-342900" algn="ctr" rtl="0">
              <a:lnSpc>
                <a:spcPct val="100000"/>
              </a:lnSpc>
              <a:spcBef>
                <a:spcPts val="0"/>
              </a:spcBef>
              <a:spcAft>
                <a:spcPts val="0"/>
              </a:spcAft>
              <a:buSzPts val="2100"/>
              <a:buNone/>
            </a:pPr>
            <a:r>
              <a:rPr lang="en-GB"/>
              <a:t>Mis/dis-information</a:t>
            </a:r>
            <a:endParaRPr/>
          </a:p>
        </p:txBody>
      </p:sp>
      <p:sp>
        <p:nvSpPr>
          <p:cNvPr id="910" name="Google Shape;910;p138"/>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SzPts val="1800"/>
              <a:buChar char="●"/>
            </a:pPr>
            <a:r>
              <a:rPr lang="en-GB" dirty="0"/>
              <a:t>False, cannot be verified, does not state a source</a:t>
            </a:r>
            <a:endParaRPr dirty="0"/>
          </a:p>
          <a:p>
            <a:pPr marL="457200" lvl="0" indent="-342900" algn="l" rtl="0">
              <a:lnSpc>
                <a:spcPct val="115000"/>
              </a:lnSpc>
              <a:spcBef>
                <a:spcPts val="600"/>
              </a:spcBef>
              <a:spcAft>
                <a:spcPts val="0"/>
              </a:spcAft>
              <a:buSzPts val="1800"/>
              <a:buChar char="●"/>
            </a:pPr>
            <a:r>
              <a:rPr lang="en-GB" dirty="0"/>
              <a:t>Misdirecting</a:t>
            </a:r>
            <a:endParaRPr dirty="0"/>
          </a:p>
          <a:p>
            <a:pPr marL="457200" lvl="0" indent="-342900" algn="l" rtl="0">
              <a:lnSpc>
                <a:spcPct val="115000"/>
              </a:lnSpc>
              <a:spcBef>
                <a:spcPts val="600"/>
              </a:spcBef>
              <a:spcAft>
                <a:spcPts val="0"/>
              </a:spcAft>
              <a:buSzPts val="1800"/>
              <a:buChar char="●"/>
            </a:pPr>
            <a:r>
              <a:rPr lang="en-GB" dirty="0"/>
              <a:t>Meant to attract a reader</a:t>
            </a:r>
            <a:endParaRPr dirty="0"/>
          </a:p>
          <a:p>
            <a:pPr marL="457200" lvl="0" indent="-342900" algn="l" rtl="0">
              <a:lnSpc>
                <a:spcPct val="115000"/>
              </a:lnSpc>
              <a:spcBef>
                <a:spcPts val="600"/>
              </a:spcBef>
              <a:spcAft>
                <a:spcPts val="0"/>
              </a:spcAft>
              <a:buSzPts val="1800"/>
              <a:buChar char="●"/>
            </a:pPr>
            <a:r>
              <a:rPr lang="en-GB" dirty="0"/>
              <a:t>Deliberately inflammatory</a:t>
            </a:r>
            <a:endParaRPr dirty="0"/>
          </a:p>
          <a:p>
            <a:pPr marL="457200" lvl="0" indent="-342900" algn="l" rtl="0">
              <a:lnSpc>
                <a:spcPct val="115000"/>
              </a:lnSpc>
              <a:spcBef>
                <a:spcPts val="600"/>
              </a:spcBef>
              <a:spcAft>
                <a:spcPts val="600"/>
              </a:spcAft>
              <a:buSzPts val="1800"/>
              <a:buChar char="●"/>
            </a:pPr>
            <a:r>
              <a:rPr lang="en-GB" dirty="0"/>
              <a:t>Fake news exists within a larger ecosystem of </a:t>
            </a:r>
            <a:r>
              <a:rPr lang="en-GB" b="1" dirty="0"/>
              <a:t>mis- and disinformation</a:t>
            </a:r>
            <a:endParaRP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39"/>
          <p:cNvSpPr txBox="1">
            <a:spLocks noGrp="1"/>
          </p:cNvSpPr>
          <p:nvPr>
            <p:ph type="title"/>
          </p:nvPr>
        </p:nvSpPr>
        <p:spPr>
          <a:xfrm>
            <a:off x="800100" y="481945"/>
            <a:ext cx="7543800" cy="1028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262626"/>
              </a:buClr>
              <a:buSzPts val="1400"/>
              <a:buNone/>
            </a:pPr>
            <a:endParaRPr/>
          </a:p>
        </p:txBody>
      </p:sp>
      <p:sp>
        <p:nvSpPr>
          <p:cNvPr id="916" name="Google Shape;916;p139"/>
          <p:cNvSpPr txBox="1">
            <a:spLocks noGrp="1"/>
          </p:cNvSpPr>
          <p:nvPr>
            <p:ph type="body" idx="1"/>
          </p:nvPr>
        </p:nvSpPr>
        <p:spPr>
          <a:xfrm>
            <a:off x="800100" y="1577340"/>
            <a:ext cx="7543800" cy="2887218"/>
          </a:xfrm>
          <a:prstGeom prst="rect">
            <a:avLst/>
          </a:prstGeom>
          <a:noFill/>
          <a:ln>
            <a:noFill/>
          </a:ln>
        </p:spPr>
        <p:txBody>
          <a:bodyPr spcFirstLastPara="1" wrap="square" lIns="68575" tIns="34275" rIns="68575" bIns="34275" anchor="t" anchorCtr="0">
            <a:normAutofit/>
          </a:bodyPr>
          <a:lstStyle/>
          <a:p>
            <a:pPr marL="457200" lvl="0" indent="-228600" algn="l" rtl="0">
              <a:lnSpc>
                <a:spcPct val="110000"/>
              </a:lnSpc>
              <a:spcBef>
                <a:spcPts val="700"/>
              </a:spcBef>
              <a:spcAft>
                <a:spcPts val="0"/>
              </a:spcAft>
              <a:buSzPts val="1400"/>
              <a:buNone/>
            </a:pPr>
            <a:endParaRPr/>
          </a:p>
        </p:txBody>
      </p:sp>
      <p:pic>
        <p:nvPicPr>
          <p:cNvPr id="917" name="Google Shape;917;p139" descr="A picture containing diagram&#10;&#10;Description automatically generated"/>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pic>
        <p:nvPicPr>
          <p:cNvPr id="922" name="Google Shape;922;p140"/>
          <p:cNvPicPr preferRelativeResize="0"/>
          <p:nvPr/>
        </p:nvPicPr>
        <p:blipFill rotWithShape="1">
          <a:blip r:embed="rId3">
            <a:alphaModFix/>
          </a:blip>
          <a:srcRect/>
          <a:stretch/>
        </p:blipFill>
        <p:spPr>
          <a:xfrm>
            <a:off x="131894" y="60959"/>
            <a:ext cx="3664744" cy="514350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pic>
        <p:nvPicPr>
          <p:cNvPr id="927" name="Google Shape;927;p141"/>
          <p:cNvPicPr preferRelativeResize="0"/>
          <p:nvPr/>
        </p:nvPicPr>
        <p:blipFill rotWithShape="1">
          <a:blip r:embed="rId3">
            <a:alphaModFix/>
          </a:blip>
          <a:srcRect/>
          <a:stretch/>
        </p:blipFill>
        <p:spPr>
          <a:xfrm>
            <a:off x="217986" y="0"/>
            <a:ext cx="5795494" cy="5143500"/>
          </a:xfrm>
          <a:prstGeom prst="rect">
            <a:avLst/>
          </a:prstGeom>
          <a:noFill/>
          <a:ln>
            <a:noFill/>
          </a:ln>
        </p:spPr>
      </p:pic>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3D4684EBEF71428482A2ACE64A4231" ma:contentTypeVersion="0" ma:contentTypeDescription="Create a new document." ma:contentTypeScope="" ma:versionID="9acc99509964c72e2aca01ad760a2b6b">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536BB5-CFCF-4A63-8BFF-2A1A766B8143}">
  <ds:schemaRefs>
    <ds:schemaRef ds:uri="http://schemas.microsoft.com/office/2006/metadata/properties"/>
    <ds:schemaRef ds:uri="http://schemas.microsoft.com/office/infopath/2007/PartnerControls"/>
    <ds:schemaRef ds:uri="850062d4-b4e2-48b4-b9a5-eeb77fe17e48"/>
    <ds:schemaRef ds:uri="2dc4deee-c169-47ee-91cb-dde26aaa9517"/>
  </ds:schemaRefs>
</ds:datastoreItem>
</file>

<file path=customXml/itemProps2.xml><?xml version="1.0" encoding="utf-8"?>
<ds:datastoreItem xmlns:ds="http://schemas.openxmlformats.org/officeDocument/2006/customXml" ds:itemID="{DCCECDE2-5EB9-4513-8146-7DABAF0C8AD9}"/>
</file>

<file path=customXml/itemProps3.xml><?xml version="1.0" encoding="utf-8"?>
<ds:datastoreItem xmlns:ds="http://schemas.openxmlformats.org/officeDocument/2006/customXml" ds:itemID="{DD8D86BC-0085-4FC0-B08D-7A547919BE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104</Slides>
  <Notes>104</Notes>
  <HiddenSlides>0</HiddenSlide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Pop</vt:lpstr>
      <vt:lpstr>Digital Advocacy</vt:lpstr>
      <vt:lpstr>Introductions Name: Organization: Favorite cold day meal</vt:lpstr>
      <vt:lpstr>Expectations</vt:lpstr>
      <vt:lpstr>Topics to be covered</vt:lpstr>
      <vt:lpstr>Sexual Reproductive Health</vt:lpstr>
      <vt:lpstr>Basics Concepts</vt:lpstr>
      <vt:lpstr>Advocacy</vt:lpstr>
      <vt:lpstr>Advocacy Vs. Activism </vt:lpstr>
      <vt:lpstr>Advocacy Vs. Activism </vt:lpstr>
      <vt:lpstr>Behavioral Change</vt:lpstr>
      <vt:lpstr>Why Digital Advocacy?</vt:lpstr>
      <vt:lpstr>PowerPoint Presentation</vt:lpstr>
      <vt:lpstr>Why go Digital?</vt:lpstr>
      <vt:lpstr>Who can be an advocate?</vt:lpstr>
      <vt:lpstr>Advocacy Tactics</vt:lpstr>
      <vt:lpstr>Digital Advocacy Tactics</vt:lpstr>
      <vt:lpstr>Identify the issue</vt:lpstr>
      <vt:lpstr>GROUP WORK</vt:lpstr>
      <vt:lpstr>Identify the decision maker</vt:lpstr>
      <vt:lpstr>Issues</vt:lpstr>
      <vt:lpstr>Follow up: Which social media platforms are the decision-makers active on? </vt:lpstr>
      <vt:lpstr>Decision Makers</vt:lpstr>
      <vt:lpstr>Social Media: Useful or Harmful Debate</vt:lpstr>
      <vt:lpstr>Activity</vt:lpstr>
      <vt:lpstr>Day 2 Recap</vt:lpstr>
      <vt:lpstr>Use of Social Media</vt:lpstr>
      <vt:lpstr>Economic Aspects</vt:lpstr>
      <vt:lpstr>Why use social media for SRH information and advocacy?</vt:lpstr>
      <vt:lpstr>Political Aspects</vt:lpstr>
      <vt:lpstr>Type of social media platforms</vt:lpstr>
      <vt:lpstr>Most common platforms in Ethiopia</vt:lpstr>
      <vt:lpstr>Open the platforms  as they come up</vt:lpstr>
      <vt:lpstr>Facebook </vt:lpstr>
      <vt:lpstr>Facebook </vt:lpstr>
      <vt:lpstr>Telegram</vt:lpstr>
      <vt:lpstr>Telegram</vt:lpstr>
      <vt:lpstr>Telegram Channels and Groups</vt:lpstr>
      <vt:lpstr>Bots</vt:lpstr>
      <vt:lpstr>PowerPoint Presentation</vt:lpstr>
      <vt:lpstr>PowerPoint Presentation</vt:lpstr>
      <vt:lpstr>Twitter</vt:lpstr>
      <vt:lpstr>Twitter</vt:lpstr>
      <vt:lpstr>Tiktok</vt:lpstr>
      <vt:lpstr>Tiktok</vt:lpstr>
      <vt:lpstr>YouTube</vt:lpstr>
      <vt:lpstr>YouTube</vt:lpstr>
      <vt:lpstr>LinkedIn</vt:lpstr>
      <vt:lpstr>LinkedIn</vt:lpstr>
      <vt:lpstr>#Hashtags</vt:lpstr>
      <vt:lpstr>Activity</vt:lpstr>
      <vt:lpstr>Our online Identity</vt:lpstr>
      <vt:lpstr>Public image</vt:lpstr>
      <vt:lpstr>Message Development</vt:lpstr>
      <vt:lpstr>Social Media Message Development</vt:lpstr>
      <vt:lpstr>Message formulation</vt:lpstr>
      <vt:lpstr>    Four questions to consider to increase your audience performance </vt:lpstr>
      <vt:lpstr>PowerPoint Presentation</vt:lpstr>
      <vt:lpstr>Write a Caption for these images</vt:lpstr>
      <vt:lpstr>PowerPoint Presentation</vt:lpstr>
      <vt:lpstr>PowerPoint Presentation</vt:lpstr>
      <vt:lpstr>PowerPoint Presentation</vt:lpstr>
      <vt:lpstr>Social Media Campaign</vt:lpstr>
      <vt:lpstr>…</vt:lpstr>
      <vt:lpstr>Campaign</vt:lpstr>
      <vt:lpstr>Group Work</vt:lpstr>
      <vt:lpstr>Advocacy on the web  (Not necessarily through Social Media)</vt:lpstr>
      <vt:lpstr>Public statement</vt:lpstr>
      <vt:lpstr>Policy Briefs</vt:lpstr>
      <vt:lpstr>PowerPoint Presentation</vt:lpstr>
      <vt:lpstr>Effective Storytelling</vt:lpstr>
      <vt:lpstr>The story of Dalia and Ousman</vt:lpstr>
      <vt:lpstr>Group Work</vt:lpstr>
      <vt:lpstr>Tips and Tricks…</vt:lpstr>
      <vt:lpstr>…Tips and Tricks</vt:lpstr>
      <vt:lpstr>Tips and Tricks</vt:lpstr>
      <vt:lpstr>What do we mean by social media abuse</vt:lpstr>
      <vt:lpstr>What do you like from the following posts?</vt:lpstr>
      <vt:lpstr>#GenerationEquality #OrangeTheWorld </vt:lpstr>
      <vt:lpstr>PowerPoint Presentation</vt:lpstr>
      <vt:lpstr>PowerPoint Presentation</vt:lpstr>
      <vt:lpstr>PowerPoint Presentation</vt:lpstr>
      <vt:lpstr>PowerPoint Presentation</vt:lpstr>
      <vt:lpstr>PowerPoint Presentation</vt:lpstr>
      <vt:lpstr>Controlling our News Feed/Front Page</vt:lpstr>
      <vt:lpstr>Community Standards</vt:lpstr>
      <vt:lpstr>Privacy</vt:lpstr>
      <vt:lpstr>Stay Safe</vt:lpstr>
      <vt:lpstr>Measuring Success</vt:lpstr>
      <vt:lpstr>The use of Analytics Tool</vt:lpstr>
      <vt:lpstr>Why Insights?</vt:lpstr>
      <vt:lpstr>Reach </vt:lpstr>
      <vt:lpstr>Engagement</vt:lpstr>
      <vt:lpstr>Followers</vt:lpstr>
      <vt:lpstr> </vt:lpstr>
      <vt:lpstr>What is fake news?</vt:lpstr>
      <vt:lpstr>Fake News</vt:lpstr>
      <vt:lpstr>PowerPoint Presentation</vt:lpstr>
      <vt:lpstr>PowerPoint Presentation</vt:lpstr>
      <vt:lpstr>PowerPoint Presentation</vt:lpstr>
      <vt:lpstr>Tackling Fake News</vt:lpstr>
      <vt:lpstr>Misinterpretation</vt:lpstr>
      <vt:lpstr>Fight against Fake news</vt:lpstr>
      <vt:lpstr>PowerPoint Presentation</vt:lpstr>
      <vt:lpstr>Have fun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Advocacy</dc:title>
  <dc:creator>Grace Gabala</dc:creator>
  <cp:revision>274</cp:revision>
  <dcterms:modified xsi:type="dcterms:W3CDTF">2023-02-23T23:05:13Z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0x010100E33D4684EBEF71428482A2ACE64A4231</vt:lpwstr>
  </property>
  <property fmtid="{D5CDD505-2E9C-101B-9397-08002B2CF9AE}" pid="3" name="MediaServiceImageTags">
    <vt:lpwstr/>
  </property>
  <property fmtid="{D5CDD505-2E9C-101B-9397-08002B2CF9AE}" pid="4" name="Order">
    <vt:r8>28800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