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40"/>
  </p:notesMasterIdLst>
  <p:sldIdLst>
    <p:sldId id="256" r:id="rId5"/>
    <p:sldId id="257" r:id="rId6"/>
    <p:sldId id="258" r:id="rId7"/>
    <p:sldId id="261" r:id="rId8"/>
    <p:sldId id="266" r:id="rId9"/>
    <p:sldId id="262" r:id="rId10"/>
    <p:sldId id="302" r:id="rId11"/>
    <p:sldId id="303" r:id="rId12"/>
    <p:sldId id="304" r:id="rId13"/>
    <p:sldId id="267" r:id="rId14"/>
    <p:sldId id="268" r:id="rId15"/>
    <p:sldId id="270" r:id="rId16"/>
    <p:sldId id="271" r:id="rId17"/>
    <p:sldId id="272" r:id="rId18"/>
    <p:sldId id="274" r:id="rId19"/>
    <p:sldId id="305" r:id="rId20"/>
    <p:sldId id="315" r:id="rId21"/>
    <p:sldId id="316" r:id="rId22"/>
    <p:sldId id="307" r:id="rId23"/>
    <p:sldId id="308" r:id="rId24"/>
    <p:sldId id="309" r:id="rId25"/>
    <p:sldId id="310" r:id="rId26"/>
    <p:sldId id="329" r:id="rId27"/>
    <p:sldId id="335" r:id="rId28"/>
    <p:sldId id="264" r:id="rId29"/>
    <p:sldId id="263" r:id="rId30"/>
    <p:sldId id="317" r:id="rId31"/>
    <p:sldId id="318" r:id="rId32"/>
    <p:sldId id="319" r:id="rId33"/>
    <p:sldId id="320" r:id="rId34"/>
    <p:sldId id="337" r:id="rId35"/>
    <p:sldId id="336" r:id="rId36"/>
    <p:sldId id="338" r:id="rId37"/>
    <p:sldId id="339" r:id="rId38"/>
    <p:sldId id="27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6E9303-340E-48DA-8DCF-427AF2B50583}" v="17" dt="2023-02-22T21:59:20.413"/>
    <p1510:client id="{F9B19EC3-79F5-4A52-8724-3BA3B918130C}" v="8" dt="2023-02-17T19:38:40.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4689" autoAdjust="0"/>
  </p:normalViewPr>
  <p:slideViewPr>
    <p:cSldViewPr>
      <p:cViewPr varScale="1">
        <p:scale>
          <a:sx n="88" d="100"/>
          <a:sy n="88" d="100"/>
        </p:scale>
        <p:origin x="11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ssa Stillman" userId="S::mstillman@guttmacher.org::3c370a36-1ea4-4174-a992-90db6a3712aa" providerId="AD" clId="Web-{E16E9303-340E-48DA-8DCF-427AF2B50583}"/>
    <pc:docChg chg="modSld">
      <pc:chgData name="Melissa Stillman" userId="S::mstillman@guttmacher.org::3c370a36-1ea4-4174-a992-90db6a3712aa" providerId="AD" clId="Web-{E16E9303-340E-48DA-8DCF-427AF2B50583}" dt="2023-02-22T21:59:20.413" v="16" actId="20577"/>
      <pc:docMkLst>
        <pc:docMk/>
      </pc:docMkLst>
      <pc:sldChg chg="modSp">
        <pc:chgData name="Melissa Stillman" userId="S::mstillman@guttmacher.org::3c370a36-1ea4-4174-a992-90db6a3712aa" providerId="AD" clId="Web-{E16E9303-340E-48DA-8DCF-427AF2B50583}" dt="2023-02-22T19:23:49.451" v="6" actId="20577"/>
        <pc:sldMkLst>
          <pc:docMk/>
          <pc:sldMk cId="3059825081" sldId="307"/>
        </pc:sldMkLst>
        <pc:spChg chg="mod">
          <ac:chgData name="Melissa Stillman" userId="S::mstillman@guttmacher.org::3c370a36-1ea4-4174-a992-90db6a3712aa" providerId="AD" clId="Web-{E16E9303-340E-48DA-8DCF-427AF2B50583}" dt="2023-02-22T19:23:49.451" v="6" actId="20577"/>
          <ac:spMkLst>
            <pc:docMk/>
            <pc:sldMk cId="3059825081" sldId="307"/>
            <ac:spMk id="2" creationId="{C1F1AC4E-6E8C-1A47-BBB4-ACA7B909EAFC}"/>
          </ac:spMkLst>
        </pc:spChg>
      </pc:sldChg>
      <pc:sldChg chg="modSp">
        <pc:chgData name="Melissa Stillman" userId="S::mstillman@guttmacher.org::3c370a36-1ea4-4174-a992-90db6a3712aa" providerId="AD" clId="Web-{E16E9303-340E-48DA-8DCF-427AF2B50583}" dt="2023-02-22T19:24:23.124" v="8" actId="20577"/>
        <pc:sldMkLst>
          <pc:docMk/>
          <pc:sldMk cId="147418353" sldId="309"/>
        </pc:sldMkLst>
        <pc:spChg chg="mod">
          <ac:chgData name="Melissa Stillman" userId="S::mstillman@guttmacher.org::3c370a36-1ea4-4174-a992-90db6a3712aa" providerId="AD" clId="Web-{E16E9303-340E-48DA-8DCF-427AF2B50583}" dt="2023-02-22T19:24:23.124" v="8" actId="20577"/>
          <ac:spMkLst>
            <pc:docMk/>
            <pc:sldMk cId="147418353" sldId="309"/>
            <ac:spMk id="2" creationId="{BF7DBBB2-321D-F647-9574-A7328AEACE1C}"/>
          </ac:spMkLst>
        </pc:spChg>
      </pc:sldChg>
      <pc:sldChg chg="modSp">
        <pc:chgData name="Melissa Stillman" userId="S::mstillman@guttmacher.org::3c370a36-1ea4-4174-a992-90db6a3712aa" providerId="AD" clId="Web-{E16E9303-340E-48DA-8DCF-427AF2B50583}" dt="2023-02-22T19:15:20.596" v="1" actId="20577"/>
        <pc:sldMkLst>
          <pc:docMk/>
          <pc:sldMk cId="507600233" sldId="316"/>
        </pc:sldMkLst>
        <pc:spChg chg="mod">
          <ac:chgData name="Melissa Stillman" userId="S::mstillman@guttmacher.org::3c370a36-1ea4-4174-a992-90db6a3712aa" providerId="AD" clId="Web-{E16E9303-340E-48DA-8DCF-427AF2B50583}" dt="2023-02-22T19:15:20.596" v="1" actId="20577"/>
          <ac:spMkLst>
            <pc:docMk/>
            <pc:sldMk cId="507600233" sldId="316"/>
            <ac:spMk id="5" creationId="{00000000-0000-0000-0000-000000000000}"/>
          </ac:spMkLst>
        </pc:spChg>
      </pc:sldChg>
      <pc:sldChg chg="modSp">
        <pc:chgData name="Melissa Stillman" userId="S::mstillman@guttmacher.org::3c370a36-1ea4-4174-a992-90db6a3712aa" providerId="AD" clId="Web-{E16E9303-340E-48DA-8DCF-427AF2B50583}" dt="2023-02-22T19:25:46.438" v="11" actId="20577"/>
        <pc:sldMkLst>
          <pc:docMk/>
          <pc:sldMk cId="3875352891" sldId="329"/>
        </pc:sldMkLst>
        <pc:spChg chg="mod">
          <ac:chgData name="Melissa Stillman" userId="S::mstillman@guttmacher.org::3c370a36-1ea4-4174-a992-90db6a3712aa" providerId="AD" clId="Web-{E16E9303-340E-48DA-8DCF-427AF2B50583}" dt="2023-02-22T19:25:46.438" v="11" actId="20577"/>
          <ac:spMkLst>
            <pc:docMk/>
            <pc:sldMk cId="3875352891" sldId="329"/>
            <ac:spMk id="2" creationId="{00000000-0000-0000-0000-000000000000}"/>
          </ac:spMkLst>
        </pc:spChg>
      </pc:sldChg>
      <pc:sldChg chg="modSp">
        <pc:chgData name="Melissa Stillman" userId="S::mstillman@guttmacher.org::3c370a36-1ea4-4174-a992-90db6a3712aa" providerId="AD" clId="Web-{E16E9303-340E-48DA-8DCF-427AF2B50583}" dt="2023-02-22T21:59:20.413" v="16" actId="20577"/>
        <pc:sldMkLst>
          <pc:docMk/>
          <pc:sldMk cId="1225576328" sldId="338"/>
        </pc:sldMkLst>
        <pc:spChg chg="mod">
          <ac:chgData name="Melissa Stillman" userId="S::mstillman@guttmacher.org::3c370a36-1ea4-4174-a992-90db6a3712aa" providerId="AD" clId="Web-{E16E9303-340E-48DA-8DCF-427AF2B50583}" dt="2023-02-22T21:59:20.413" v="16" actId="20577"/>
          <ac:spMkLst>
            <pc:docMk/>
            <pc:sldMk cId="1225576328" sldId="338"/>
            <ac:spMk id="2" creationId="{5F55E277-868D-ED4D-876E-79E9E4F26190}"/>
          </ac:spMkLst>
        </pc:spChg>
      </pc:sldChg>
    </pc:docChg>
  </pc:docChgLst>
  <pc:docChgLst>
    <pc:chgData name="Melissa Stillman" userId="S::mstillman@guttmacher.org::3c370a36-1ea4-4174-a992-90db6a3712aa" providerId="AD" clId="Web-{F9B19EC3-79F5-4A52-8724-3BA3B918130C}"/>
    <pc:docChg chg="modSld">
      <pc:chgData name="Melissa Stillman" userId="S::mstillman@guttmacher.org::3c370a36-1ea4-4174-a992-90db6a3712aa" providerId="AD" clId="Web-{F9B19EC3-79F5-4A52-8724-3BA3B918130C}" dt="2023-02-17T19:38:21.873" v="5"/>
      <pc:docMkLst>
        <pc:docMk/>
      </pc:docMkLst>
      <pc:sldChg chg="modSp">
        <pc:chgData name="Melissa Stillman" userId="S::mstillman@guttmacher.org::3c370a36-1ea4-4174-a992-90db6a3712aa" providerId="AD" clId="Web-{F9B19EC3-79F5-4A52-8724-3BA3B918130C}" dt="2023-02-17T19:38:21.873" v="5"/>
        <pc:sldMkLst>
          <pc:docMk/>
          <pc:sldMk cId="4081343366" sldId="304"/>
        </pc:sldMkLst>
        <pc:graphicFrameChg chg="mod modGraphic">
          <ac:chgData name="Melissa Stillman" userId="S::mstillman@guttmacher.org::3c370a36-1ea4-4174-a992-90db6a3712aa" providerId="AD" clId="Web-{F9B19EC3-79F5-4A52-8724-3BA3B918130C}" dt="2023-02-17T19:38:21.873" v="5"/>
          <ac:graphicFrameMkLst>
            <pc:docMk/>
            <pc:sldMk cId="4081343366" sldId="304"/>
            <ac:graphicFrameMk id="2" creationId="{1FA357A1-CCBE-164C-86DF-E3F5F39EDDB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B9C9A7-F1F6-EA42-AD1C-D94A0AF77C96}" type="datetimeFigureOut">
              <a:rPr lang="en-US" smtClean="0"/>
              <a:t>2/22/2023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814DD-1E7E-0C40-880E-29D2AAC91820}" type="slidenum">
              <a:rPr lang="en-US" smtClean="0"/>
              <a:t>‹#›</a:t>
            </a:fld>
            <a:endParaRPr lang="en-US"/>
          </a:p>
        </p:txBody>
      </p:sp>
    </p:spTree>
    <p:extLst>
      <p:ext uri="{BB962C8B-B14F-4D97-AF65-F5344CB8AC3E}">
        <p14:creationId xmlns:p14="http://schemas.microsoft.com/office/powerpoint/2010/main" val="20585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8814DD-1E7E-0C40-880E-29D2AAC91820}" type="slidenum">
              <a:rPr lang="en-US" smtClean="0"/>
              <a:t>33</a:t>
            </a:fld>
            <a:endParaRPr lang="en-US"/>
          </a:p>
        </p:txBody>
      </p:sp>
    </p:spTree>
    <p:extLst>
      <p:ext uri="{BB962C8B-B14F-4D97-AF65-F5344CB8AC3E}">
        <p14:creationId xmlns:p14="http://schemas.microsoft.com/office/powerpoint/2010/main" val="24391711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C54FF10-3345-45AA-8D4D-CF961D1CB051}" type="datetimeFigureOut">
              <a:rPr lang="en-US" smtClean="0"/>
              <a:t>2/22/2023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16A0CFC-F3C5-4EBA-A209-8A2091B71AEF}"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C54FF10-3345-45AA-8D4D-CF961D1CB051}" type="datetimeFigureOut">
              <a:rPr lang="en-US" smtClean="0"/>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6A0CFC-F3C5-4EBA-A209-8A2091B71AE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C54FF10-3345-45AA-8D4D-CF961D1CB051}" type="datetimeFigureOut">
              <a:rPr lang="en-US" smtClean="0"/>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6A0CFC-F3C5-4EBA-A209-8A2091B71AE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C54FF10-3345-45AA-8D4D-CF961D1CB051}" type="datetimeFigureOut">
              <a:rPr lang="en-US" smtClean="0"/>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6A0CFC-F3C5-4EBA-A209-8A2091B71AEF}"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C54FF10-3345-45AA-8D4D-CF961D1CB051}" type="datetimeFigureOut">
              <a:rPr lang="en-US" smtClean="0"/>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6A0CFC-F3C5-4EBA-A209-8A2091B71AEF}"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C54FF10-3345-45AA-8D4D-CF961D1CB051}" type="datetimeFigureOut">
              <a:rPr lang="en-US" smtClean="0"/>
              <a:t>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6A0CFC-F3C5-4EBA-A209-8A2091B71AEF}"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C54FF10-3345-45AA-8D4D-CF961D1CB051}" type="datetimeFigureOut">
              <a:rPr lang="en-US" smtClean="0"/>
              <a:t>2/22/2023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6A0CFC-F3C5-4EBA-A209-8A2091B71AEF}"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54FF10-3345-45AA-8D4D-CF961D1CB051}" type="datetimeFigureOut">
              <a:rPr lang="en-US" smtClean="0"/>
              <a:t>2/22/2023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6A0CFC-F3C5-4EBA-A209-8A2091B71AEF}"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4FF10-3345-45AA-8D4D-CF961D1CB051}" type="datetimeFigureOut">
              <a:rPr lang="en-US" smtClean="0"/>
              <a:t>2/22/2023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6A0CFC-F3C5-4EBA-A209-8A2091B71AE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0C54FF10-3345-45AA-8D4D-CF961D1CB051}" type="datetimeFigureOut">
              <a:rPr lang="en-US" smtClean="0"/>
              <a:t>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6A0CFC-F3C5-4EBA-A209-8A2091B71AEF}"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0C54FF10-3345-45AA-8D4D-CF961D1CB051}" type="datetimeFigureOut">
              <a:rPr lang="en-US" smtClean="0"/>
              <a:t>2/22/2023</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16A0CFC-F3C5-4EBA-A209-8A2091B71AEF}"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3000"/>
            <a:lum/>
          </a:blip>
          <a:srcRect/>
          <a:tile tx="0" ty="0" sx="100000" sy="100000" flip="none" algn="tl"/>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C54FF10-3345-45AA-8D4D-CF961D1CB051}" type="datetimeFigureOut">
              <a:rPr lang="en-US" smtClean="0"/>
              <a:t>2/22/2023</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16A0CFC-F3C5-4EBA-A209-8A2091B71AE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9.png"/><Relationship Id="rId7"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6.png"/></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9.png"/><Relationship Id="rId7" Type="http://schemas.openxmlformats.org/officeDocument/2006/relationships/image" Target="../media/image14.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6.png"/></Relationships>
</file>

<file path=ppt/slides/_rels/slide14.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1.png"/><Relationship Id="rId3" Type="http://schemas.openxmlformats.org/officeDocument/2006/relationships/image" Target="../media/image9.png"/><Relationship Id="rId7" Type="http://schemas.openxmlformats.org/officeDocument/2006/relationships/image" Target="../media/image14.png"/><Relationship Id="rId12" Type="http://schemas.openxmlformats.org/officeDocument/2006/relationships/image" Target="../media/image20.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9.png"/><Relationship Id="rId5" Type="http://schemas.openxmlformats.org/officeDocument/2006/relationships/image" Target="../media/image11.png"/><Relationship Id="rId10" Type="http://schemas.openxmlformats.org/officeDocument/2006/relationships/image" Target="../media/image18.png"/><Relationship Id="rId4" Type="http://schemas.openxmlformats.org/officeDocument/2006/relationships/image" Target="../media/image10.png"/><Relationship Id="rId9" Type="http://schemas.openxmlformats.org/officeDocument/2006/relationships/image" Target="../media/image17.png"/></Relationships>
</file>

<file path=ppt/slides/_rels/slide15.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2.png"/><Relationship Id="rId3" Type="http://schemas.openxmlformats.org/officeDocument/2006/relationships/image" Target="../media/image9.png"/><Relationship Id="rId7" Type="http://schemas.openxmlformats.org/officeDocument/2006/relationships/image" Target="../media/image14.png"/><Relationship Id="rId12" Type="http://schemas.openxmlformats.org/officeDocument/2006/relationships/image" Target="../media/image20.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9.png"/><Relationship Id="rId5" Type="http://schemas.openxmlformats.org/officeDocument/2006/relationships/image" Target="../media/image11.png"/><Relationship Id="rId15" Type="http://schemas.openxmlformats.org/officeDocument/2006/relationships/image" Target="../media/image24.png"/><Relationship Id="rId10" Type="http://schemas.openxmlformats.org/officeDocument/2006/relationships/image" Target="../media/image18.png"/><Relationship Id="rId4" Type="http://schemas.openxmlformats.org/officeDocument/2006/relationships/image" Target="../media/image10.png"/><Relationship Id="rId9" Type="http://schemas.openxmlformats.org/officeDocument/2006/relationships/image" Target="../media/image17.png"/><Relationship Id="rId14" Type="http://schemas.openxmlformats.org/officeDocument/2006/relationships/image" Target="../media/image2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2.png"/><Relationship Id="rId3" Type="http://schemas.openxmlformats.org/officeDocument/2006/relationships/image" Target="../media/image9.png"/><Relationship Id="rId7" Type="http://schemas.openxmlformats.org/officeDocument/2006/relationships/image" Target="../media/image14.png"/><Relationship Id="rId12" Type="http://schemas.openxmlformats.org/officeDocument/2006/relationships/image" Target="../media/image20.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9.png"/><Relationship Id="rId5" Type="http://schemas.openxmlformats.org/officeDocument/2006/relationships/image" Target="../media/image11.png"/><Relationship Id="rId15" Type="http://schemas.openxmlformats.org/officeDocument/2006/relationships/image" Target="../media/image24.png"/><Relationship Id="rId10" Type="http://schemas.openxmlformats.org/officeDocument/2006/relationships/image" Target="../media/image18.png"/><Relationship Id="rId4" Type="http://schemas.openxmlformats.org/officeDocument/2006/relationships/image" Target="../media/image10.png"/><Relationship Id="rId9" Type="http://schemas.openxmlformats.org/officeDocument/2006/relationships/image" Target="../media/image17.png"/><Relationship Id="rId14" Type="http://schemas.openxmlformats.org/officeDocument/2006/relationships/image" Target="../media/image2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85303"/>
            <a:ext cx="7848600" cy="2915097"/>
          </a:xfrm>
        </p:spPr>
        <p:txBody>
          <a:bodyPr>
            <a:normAutofit fontScale="90000"/>
          </a:bodyPr>
          <a:lstStyle/>
          <a:p>
            <a:pPr algn="ctr"/>
            <a:br>
              <a:rPr lang="en-US" sz="3200" dirty="0">
                <a:solidFill>
                  <a:schemeClr val="tx1"/>
                </a:solidFill>
                <a:effectLst/>
              </a:rPr>
            </a:br>
            <a:br>
              <a:rPr lang="en-US" sz="3200" dirty="0">
                <a:solidFill>
                  <a:schemeClr val="tx1"/>
                </a:solidFill>
                <a:effectLst/>
              </a:rPr>
            </a:br>
            <a:br>
              <a:rPr lang="en-US" sz="3200" dirty="0">
                <a:solidFill>
                  <a:schemeClr val="tx1"/>
                </a:solidFill>
                <a:effectLst/>
              </a:rPr>
            </a:br>
            <a:br>
              <a:rPr lang="en-US" sz="3200" dirty="0">
                <a:solidFill>
                  <a:schemeClr val="tx1"/>
                </a:solidFill>
                <a:effectLst/>
              </a:rPr>
            </a:br>
            <a:br>
              <a:rPr lang="en-US" sz="3200" dirty="0">
                <a:solidFill>
                  <a:schemeClr val="tx1"/>
                </a:solidFill>
                <a:effectLst/>
              </a:rPr>
            </a:br>
            <a:br>
              <a:rPr lang="en-US" sz="3200" dirty="0">
                <a:solidFill>
                  <a:schemeClr val="tx1"/>
                </a:solidFill>
                <a:effectLst/>
              </a:rPr>
            </a:br>
            <a:br>
              <a:rPr lang="en-US" sz="3200" dirty="0">
                <a:solidFill>
                  <a:schemeClr val="tx1"/>
                </a:solidFill>
                <a:effectLst/>
              </a:rPr>
            </a:br>
            <a:br>
              <a:rPr lang="en-US" sz="3200" dirty="0">
                <a:solidFill>
                  <a:schemeClr val="tx1"/>
                </a:solidFill>
                <a:effectLst/>
              </a:rPr>
            </a:br>
            <a:br>
              <a:rPr lang="en-US" sz="3200" dirty="0">
                <a:solidFill>
                  <a:schemeClr val="tx1"/>
                </a:solidFill>
                <a:effectLst/>
              </a:rPr>
            </a:br>
            <a:br>
              <a:rPr lang="en-US" sz="3200" dirty="0">
                <a:solidFill>
                  <a:schemeClr val="tx1"/>
                </a:solidFill>
                <a:effectLst/>
              </a:rPr>
            </a:br>
            <a:br>
              <a:rPr lang="en-US" sz="3200" dirty="0">
                <a:solidFill>
                  <a:schemeClr val="tx1"/>
                </a:solidFill>
                <a:effectLst/>
              </a:rPr>
            </a:br>
            <a:r>
              <a:rPr lang="en-US" sz="3200" dirty="0">
                <a:solidFill>
                  <a:schemeClr val="tx1"/>
                </a:solidFill>
                <a:effectLst/>
              </a:rPr>
              <a:t>FEMINIST EPISTEMOLOGY &amp; ABORTION RESEARCH</a:t>
            </a:r>
            <a:br>
              <a:rPr lang="en-US" sz="3200" dirty="0">
                <a:solidFill>
                  <a:schemeClr val="tx1"/>
                </a:solidFill>
                <a:effectLst/>
              </a:rPr>
            </a:br>
            <a:br>
              <a:rPr lang="en-US" sz="3200" dirty="0">
                <a:solidFill>
                  <a:schemeClr val="tx1"/>
                </a:solidFill>
                <a:effectLst/>
              </a:rPr>
            </a:br>
            <a:r>
              <a:rPr lang="en-US" sz="3200" dirty="0">
                <a:solidFill>
                  <a:srgbClr val="FF0000"/>
                </a:solidFill>
                <a:effectLst/>
              </a:rPr>
              <a:t>PART ONE:</a:t>
            </a:r>
            <a:br>
              <a:rPr lang="en-US" sz="3200" dirty="0">
                <a:solidFill>
                  <a:srgbClr val="FF0000"/>
                </a:solidFill>
                <a:effectLst/>
              </a:rPr>
            </a:br>
            <a:br>
              <a:rPr lang="en-US" sz="3200" dirty="0">
                <a:solidFill>
                  <a:schemeClr val="tx1"/>
                </a:solidFill>
                <a:effectLst/>
              </a:rPr>
            </a:br>
            <a:r>
              <a:rPr lang="en-US" sz="3200" dirty="0">
                <a:solidFill>
                  <a:schemeClr val="tx1"/>
                </a:solidFill>
                <a:effectLst/>
              </a:rPr>
              <a:t>WHAT IS A THEORY?</a:t>
            </a:r>
          </a:p>
        </p:txBody>
      </p:sp>
      <p:sp>
        <p:nvSpPr>
          <p:cNvPr id="3" name="Subtitle 2"/>
          <p:cNvSpPr>
            <a:spLocks noGrp="1"/>
          </p:cNvSpPr>
          <p:nvPr>
            <p:ph type="subTitle" idx="1"/>
          </p:nvPr>
        </p:nvSpPr>
        <p:spPr>
          <a:xfrm>
            <a:off x="762000" y="3733800"/>
            <a:ext cx="7772400" cy="1199704"/>
          </a:xfrm>
        </p:spPr>
        <p:txBody>
          <a:bodyPr/>
          <a:lstStyle/>
          <a:p>
            <a:pPr algn="ctr"/>
            <a:r>
              <a:rPr lang="en-US" dirty="0"/>
              <a:t>FEMINIST GROUP</a:t>
            </a:r>
          </a:p>
          <a:p>
            <a:pPr algn="ctr"/>
            <a:r>
              <a:rPr lang="en-US" dirty="0"/>
              <a:t>(AHEAD)</a:t>
            </a:r>
          </a:p>
        </p:txBody>
      </p:sp>
      <p:sp>
        <p:nvSpPr>
          <p:cNvPr id="4" name="Subtitle 2"/>
          <p:cNvSpPr txBox="1">
            <a:spLocks/>
          </p:cNvSpPr>
          <p:nvPr/>
        </p:nvSpPr>
        <p:spPr>
          <a:xfrm>
            <a:off x="914400" y="2590800"/>
            <a:ext cx="7772400" cy="609600"/>
          </a:xfrm>
          <a:prstGeom prst="rect">
            <a:avLst/>
          </a:prstGeom>
        </p:spPr>
        <p:txBody>
          <a:bodyPr vert="horz" lIns="45720" rIns="45720">
            <a:normAutofit fontScale="85000" lnSpcReduction="20000"/>
          </a:bodyPr>
          <a:lstStyle/>
          <a:p>
            <a:pPr marL="0" marR="64008" lvl="0" indent="0"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4800" b="1" i="0" u="none" strike="noStrike" kern="1200" cap="none" spc="0" normalizeH="0" baseline="0" noProof="0" dirty="0">
              <a:ln>
                <a:noFill/>
              </a:ln>
              <a:solidFill>
                <a:srgbClr val="FF0000"/>
              </a:solidFill>
              <a:effectLst/>
              <a:uLnTx/>
              <a:uFillTx/>
              <a:latin typeface="Square721 BT" pitchFamily="34" charset="0"/>
            </a:endParaRPr>
          </a:p>
          <a:p>
            <a:pPr marL="0" marR="64008" lvl="0" indent="0"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4800" b="1" i="0" u="none" strike="noStrike" kern="1200" cap="none" spc="0" normalizeH="0" baseline="0" noProof="0" dirty="0">
              <a:ln>
                <a:noFill/>
              </a:ln>
              <a:solidFill>
                <a:srgbClr val="FF0000"/>
              </a:solidFill>
              <a:effectLst/>
              <a:uLnTx/>
              <a:uFillTx/>
              <a:latin typeface="Square721 BT" pitchFamily="34" charset="0"/>
            </a:endParaRPr>
          </a:p>
        </p:txBody>
      </p:sp>
      <p:sp>
        <p:nvSpPr>
          <p:cNvPr id="5" name="TextBox 4">
            <a:extLst>
              <a:ext uri="{FF2B5EF4-FFF2-40B4-BE49-F238E27FC236}">
                <a16:creationId xmlns:a16="http://schemas.microsoft.com/office/drawing/2014/main" id="{5D82DCB8-78BA-C847-A161-0AA4D6C1FEC2}"/>
              </a:ext>
            </a:extLst>
          </p:cNvPr>
          <p:cNvSpPr txBox="1"/>
          <p:nvPr/>
        </p:nvSpPr>
        <p:spPr>
          <a:xfrm>
            <a:off x="7968343" y="4601029"/>
            <a:ext cx="184731" cy="369332"/>
          </a:xfrm>
          <a:prstGeom prst="rect">
            <a:avLst/>
          </a:prstGeom>
          <a:noFill/>
        </p:spPr>
        <p:txBody>
          <a:bodyPr wrap="non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124200" y="762000"/>
            <a:ext cx="3048001" cy="646331"/>
          </a:xfrm>
          <a:prstGeom prst="rect">
            <a:avLst/>
          </a:prstGeom>
        </p:spPr>
        <p:txBody>
          <a:bodyPr wrap="square">
            <a:spAutoFit/>
          </a:bodyPr>
          <a:lstStyle/>
          <a:p>
            <a:pPr algn="ctr"/>
            <a:r>
              <a:rPr lang="en-US" dirty="0"/>
              <a:t>The world tends</a:t>
            </a:r>
          </a:p>
          <a:p>
            <a:pPr algn="ctr"/>
            <a:r>
              <a:rPr lang="en-US" dirty="0"/>
              <a:t> toward social order</a:t>
            </a:r>
          </a:p>
        </p:txBody>
      </p:sp>
      <p:sp>
        <p:nvSpPr>
          <p:cNvPr id="18" name="Rectangle 17"/>
          <p:cNvSpPr/>
          <p:nvPr/>
        </p:nvSpPr>
        <p:spPr>
          <a:xfrm>
            <a:off x="228600" y="1524000"/>
            <a:ext cx="2438400" cy="923330"/>
          </a:xfrm>
          <a:prstGeom prst="rect">
            <a:avLst/>
          </a:prstGeom>
        </p:spPr>
        <p:txBody>
          <a:bodyPr wrap="square">
            <a:spAutoFit/>
          </a:bodyPr>
          <a:lstStyle/>
          <a:p>
            <a:r>
              <a:rPr lang="en-US" dirty="0"/>
              <a:t>Reality is out there already, to be discovered</a:t>
            </a:r>
          </a:p>
        </p:txBody>
      </p:sp>
      <p:sp>
        <p:nvSpPr>
          <p:cNvPr id="19" name="Rectangle 18"/>
          <p:cNvSpPr/>
          <p:nvPr/>
        </p:nvSpPr>
        <p:spPr>
          <a:xfrm>
            <a:off x="6477000" y="1524000"/>
            <a:ext cx="2362200" cy="646331"/>
          </a:xfrm>
          <a:prstGeom prst="rect">
            <a:avLst/>
          </a:prstGeom>
        </p:spPr>
        <p:txBody>
          <a:bodyPr wrap="square">
            <a:spAutoFit/>
          </a:bodyPr>
          <a:lstStyle/>
          <a:p>
            <a:r>
              <a:rPr lang="en-US" dirty="0"/>
              <a:t>Reality is a social construction</a:t>
            </a:r>
          </a:p>
        </p:txBody>
      </p:sp>
      <p:sp>
        <p:nvSpPr>
          <p:cNvPr id="20" name="Rectangle 19"/>
          <p:cNvSpPr/>
          <p:nvPr/>
        </p:nvSpPr>
        <p:spPr>
          <a:xfrm>
            <a:off x="6431972" y="2660302"/>
            <a:ext cx="1950028" cy="1200329"/>
          </a:xfrm>
          <a:prstGeom prst="rect">
            <a:avLst/>
          </a:prstGeom>
        </p:spPr>
        <p:txBody>
          <a:bodyPr wrap="square">
            <a:spAutoFit/>
          </a:bodyPr>
          <a:lstStyle/>
          <a:p>
            <a:r>
              <a:rPr lang="en-US" dirty="0"/>
              <a:t>Meaning comes from the knowledge of what we know</a:t>
            </a:r>
          </a:p>
        </p:txBody>
      </p:sp>
      <p:sp>
        <p:nvSpPr>
          <p:cNvPr id="21" name="Rectangle 20"/>
          <p:cNvSpPr/>
          <p:nvPr/>
        </p:nvSpPr>
        <p:spPr>
          <a:xfrm>
            <a:off x="6400800" y="4514671"/>
            <a:ext cx="2133600" cy="1200329"/>
          </a:xfrm>
          <a:prstGeom prst="rect">
            <a:avLst/>
          </a:prstGeom>
        </p:spPr>
        <p:txBody>
          <a:bodyPr wrap="square">
            <a:spAutoFit/>
          </a:bodyPr>
          <a:lstStyle/>
          <a:p>
            <a:r>
              <a:rPr lang="en-US" dirty="0"/>
              <a:t>We can only understand the world through experience</a:t>
            </a:r>
          </a:p>
        </p:txBody>
      </p:sp>
      <p:sp>
        <p:nvSpPr>
          <p:cNvPr id="22" name="Rectangle 21"/>
          <p:cNvSpPr/>
          <p:nvPr/>
        </p:nvSpPr>
        <p:spPr>
          <a:xfrm>
            <a:off x="228600" y="4514671"/>
            <a:ext cx="2590800" cy="923330"/>
          </a:xfrm>
          <a:prstGeom prst="rect">
            <a:avLst/>
          </a:prstGeom>
        </p:spPr>
        <p:txBody>
          <a:bodyPr wrap="square">
            <a:spAutoFit/>
          </a:bodyPr>
          <a:lstStyle/>
          <a:p>
            <a:r>
              <a:rPr lang="en-US" dirty="0"/>
              <a:t>The world is best known through scientific methods</a:t>
            </a:r>
          </a:p>
        </p:txBody>
      </p:sp>
      <p:sp>
        <p:nvSpPr>
          <p:cNvPr id="23" name="Rectangle 22"/>
          <p:cNvSpPr/>
          <p:nvPr/>
        </p:nvSpPr>
        <p:spPr>
          <a:xfrm>
            <a:off x="2743200" y="5562600"/>
            <a:ext cx="3581400" cy="923330"/>
          </a:xfrm>
          <a:prstGeom prst="rect">
            <a:avLst/>
          </a:prstGeom>
        </p:spPr>
        <p:txBody>
          <a:bodyPr wrap="square">
            <a:spAutoFit/>
          </a:bodyPr>
          <a:lstStyle/>
          <a:p>
            <a:r>
              <a:rPr lang="en-US" dirty="0"/>
              <a:t>There are things in the world that are wrong and need to be fixed</a:t>
            </a:r>
          </a:p>
        </p:txBody>
      </p:sp>
      <p:grpSp>
        <p:nvGrpSpPr>
          <p:cNvPr id="21517" name="Group 13"/>
          <p:cNvGrpSpPr>
            <a:grpSpLocks/>
          </p:cNvGrpSpPr>
          <p:nvPr/>
        </p:nvGrpSpPr>
        <p:grpSpPr bwMode="auto">
          <a:xfrm>
            <a:off x="2667000" y="1828800"/>
            <a:ext cx="3733800" cy="3721100"/>
            <a:chOff x="4185" y="1552"/>
            <a:chExt cx="6588" cy="5974"/>
          </a:xfrm>
        </p:grpSpPr>
        <p:pic>
          <p:nvPicPr>
            <p:cNvPr id="21518" name="Picture 14"/>
            <p:cNvPicPr>
              <a:picLocks noChangeAspect="1" noChangeArrowheads="1"/>
            </p:cNvPicPr>
            <p:nvPr/>
          </p:nvPicPr>
          <p:blipFill>
            <a:blip r:embed="rId2"/>
            <a:srcRect/>
            <a:stretch>
              <a:fillRect/>
            </a:stretch>
          </p:blipFill>
          <p:spPr bwMode="auto">
            <a:xfrm>
              <a:off x="4185" y="2039"/>
              <a:ext cx="6588" cy="5487"/>
            </a:xfrm>
            <a:prstGeom prst="rect">
              <a:avLst/>
            </a:prstGeom>
            <a:noFill/>
            <a:ln w="9525">
              <a:noFill/>
              <a:miter lim="800000"/>
              <a:headEnd/>
              <a:tailEnd/>
            </a:ln>
          </p:spPr>
        </p:pic>
        <p:pic>
          <p:nvPicPr>
            <p:cNvPr id="21519" name="Picture 15"/>
            <p:cNvPicPr>
              <a:picLocks noChangeAspect="1" noChangeArrowheads="1"/>
            </p:cNvPicPr>
            <p:nvPr/>
          </p:nvPicPr>
          <p:blipFill>
            <a:blip r:embed="rId3"/>
            <a:srcRect/>
            <a:stretch>
              <a:fillRect/>
            </a:stretch>
          </p:blipFill>
          <p:spPr bwMode="auto">
            <a:xfrm>
              <a:off x="4240" y="1552"/>
              <a:ext cx="5969" cy="5410"/>
            </a:xfrm>
            <a:prstGeom prst="rect">
              <a:avLst/>
            </a:prstGeom>
            <a:noFill/>
            <a:ln w="9525">
              <a:noFill/>
              <a:miter lim="800000"/>
              <a:headEnd/>
              <a:tailEnd/>
            </a:ln>
          </p:spPr>
        </p:pic>
        <p:sp>
          <p:nvSpPr>
            <p:cNvPr id="21520" name="Freeform 16"/>
            <p:cNvSpPr>
              <a:spLocks/>
            </p:cNvSpPr>
            <p:nvPr/>
          </p:nvSpPr>
          <p:spPr bwMode="auto">
            <a:xfrm>
              <a:off x="4240" y="1552"/>
              <a:ext cx="5969" cy="5410"/>
            </a:xfrm>
            <a:custGeom>
              <a:avLst/>
              <a:gdLst/>
              <a:ahLst/>
              <a:cxnLst>
                <a:cxn ang="0">
                  <a:pos x="9" y="2490"/>
                </a:cxn>
                <a:cxn ang="0">
                  <a:pos x="49" y="2211"/>
                </a:cxn>
                <a:cxn ang="0">
                  <a:pos x="120" y="1942"/>
                </a:cxn>
                <a:cxn ang="0">
                  <a:pos x="220" y="1683"/>
                </a:cxn>
                <a:cxn ang="0">
                  <a:pos x="347" y="1438"/>
                </a:cxn>
                <a:cxn ang="0">
                  <a:pos x="499" y="1206"/>
                </a:cxn>
                <a:cxn ang="0">
                  <a:pos x="675" y="991"/>
                </a:cxn>
                <a:cxn ang="0">
                  <a:pos x="874" y="792"/>
                </a:cxn>
                <a:cxn ang="0">
                  <a:pos x="1093" y="612"/>
                </a:cxn>
                <a:cxn ang="0">
                  <a:pos x="1331" y="453"/>
                </a:cxn>
                <a:cxn ang="0">
                  <a:pos x="1586" y="314"/>
                </a:cxn>
                <a:cxn ang="0">
                  <a:pos x="1857" y="200"/>
                </a:cxn>
                <a:cxn ang="0">
                  <a:pos x="2142" y="109"/>
                </a:cxn>
                <a:cxn ang="0">
                  <a:pos x="2439" y="45"/>
                </a:cxn>
                <a:cxn ang="0">
                  <a:pos x="2747" y="8"/>
                </a:cxn>
                <a:cxn ang="0">
                  <a:pos x="3064" y="1"/>
                </a:cxn>
                <a:cxn ang="0">
                  <a:pos x="3376" y="23"/>
                </a:cxn>
                <a:cxn ang="0">
                  <a:pos x="3679" y="74"/>
                </a:cxn>
                <a:cxn ang="0">
                  <a:pos x="3970" y="151"/>
                </a:cxn>
                <a:cxn ang="0">
                  <a:pos x="4248" y="254"/>
                </a:cxn>
                <a:cxn ang="0">
                  <a:pos x="4512" y="381"/>
                </a:cxn>
                <a:cxn ang="0">
                  <a:pos x="4759" y="530"/>
                </a:cxn>
                <a:cxn ang="0">
                  <a:pos x="4987" y="700"/>
                </a:cxn>
                <a:cxn ang="0">
                  <a:pos x="5196" y="889"/>
                </a:cxn>
                <a:cxn ang="0">
                  <a:pos x="5384" y="1097"/>
                </a:cxn>
                <a:cxn ang="0">
                  <a:pos x="5549" y="1320"/>
                </a:cxn>
                <a:cxn ang="0">
                  <a:pos x="5688" y="1559"/>
                </a:cxn>
                <a:cxn ang="0">
                  <a:pos x="5802" y="1811"/>
                </a:cxn>
                <a:cxn ang="0">
                  <a:pos x="5887" y="2075"/>
                </a:cxn>
                <a:cxn ang="0">
                  <a:pos x="5943" y="2349"/>
                </a:cxn>
                <a:cxn ang="0">
                  <a:pos x="5968" y="2633"/>
                </a:cxn>
                <a:cxn ang="0">
                  <a:pos x="5959" y="2920"/>
                </a:cxn>
                <a:cxn ang="0">
                  <a:pos x="5919" y="3199"/>
                </a:cxn>
                <a:cxn ang="0">
                  <a:pos x="5848" y="3468"/>
                </a:cxn>
                <a:cxn ang="0">
                  <a:pos x="5748" y="3726"/>
                </a:cxn>
                <a:cxn ang="0">
                  <a:pos x="5622" y="3972"/>
                </a:cxn>
                <a:cxn ang="0">
                  <a:pos x="5469" y="4203"/>
                </a:cxn>
                <a:cxn ang="0">
                  <a:pos x="5293" y="4419"/>
                </a:cxn>
                <a:cxn ang="0">
                  <a:pos x="5094" y="4617"/>
                </a:cxn>
                <a:cxn ang="0">
                  <a:pos x="4875" y="4797"/>
                </a:cxn>
                <a:cxn ang="0">
                  <a:pos x="4637" y="4957"/>
                </a:cxn>
                <a:cxn ang="0">
                  <a:pos x="4382" y="5095"/>
                </a:cxn>
                <a:cxn ang="0">
                  <a:pos x="4111" y="5210"/>
                </a:cxn>
                <a:cxn ang="0">
                  <a:pos x="3826" y="5300"/>
                </a:cxn>
                <a:cxn ang="0">
                  <a:pos x="3529" y="5365"/>
                </a:cxn>
                <a:cxn ang="0">
                  <a:pos x="3221" y="5401"/>
                </a:cxn>
                <a:cxn ang="0">
                  <a:pos x="2905" y="5409"/>
                </a:cxn>
                <a:cxn ang="0">
                  <a:pos x="2592" y="5386"/>
                </a:cxn>
                <a:cxn ang="0">
                  <a:pos x="2289" y="5336"/>
                </a:cxn>
                <a:cxn ang="0">
                  <a:pos x="1998" y="5258"/>
                </a:cxn>
                <a:cxn ang="0">
                  <a:pos x="1720" y="5156"/>
                </a:cxn>
                <a:cxn ang="0">
                  <a:pos x="1457" y="5029"/>
                </a:cxn>
                <a:cxn ang="0">
                  <a:pos x="1210" y="4880"/>
                </a:cxn>
                <a:cxn ang="0">
                  <a:pos x="981" y="4710"/>
                </a:cxn>
                <a:cxn ang="0">
                  <a:pos x="772" y="4520"/>
                </a:cxn>
                <a:cxn ang="0">
                  <a:pos x="584" y="4313"/>
                </a:cxn>
                <a:cxn ang="0">
                  <a:pos x="420" y="4089"/>
                </a:cxn>
                <a:cxn ang="0">
                  <a:pos x="280" y="3851"/>
                </a:cxn>
                <a:cxn ang="0">
                  <a:pos x="167" y="3599"/>
                </a:cxn>
                <a:cxn ang="0">
                  <a:pos x="81" y="3335"/>
                </a:cxn>
                <a:cxn ang="0">
                  <a:pos x="25" y="3060"/>
                </a:cxn>
                <a:cxn ang="0">
                  <a:pos x="1" y="2777"/>
                </a:cxn>
              </a:cxnLst>
              <a:rect l="0" t="0" r="r" b="b"/>
              <a:pathLst>
                <a:path w="5969" h="5410">
                  <a:moveTo>
                    <a:pt x="0" y="2705"/>
                  </a:moveTo>
                  <a:lnTo>
                    <a:pt x="1" y="2633"/>
                  </a:lnTo>
                  <a:lnTo>
                    <a:pt x="4" y="2561"/>
                  </a:lnTo>
                  <a:lnTo>
                    <a:pt x="9" y="2490"/>
                  </a:lnTo>
                  <a:lnTo>
                    <a:pt x="16" y="2419"/>
                  </a:lnTo>
                  <a:lnTo>
                    <a:pt x="25" y="2349"/>
                  </a:lnTo>
                  <a:lnTo>
                    <a:pt x="36" y="2280"/>
                  </a:lnTo>
                  <a:lnTo>
                    <a:pt x="49" y="2211"/>
                  </a:lnTo>
                  <a:lnTo>
                    <a:pt x="64" y="2143"/>
                  </a:lnTo>
                  <a:lnTo>
                    <a:pt x="81" y="2075"/>
                  </a:lnTo>
                  <a:lnTo>
                    <a:pt x="100" y="2008"/>
                  </a:lnTo>
                  <a:lnTo>
                    <a:pt x="120" y="1942"/>
                  </a:lnTo>
                  <a:lnTo>
                    <a:pt x="143" y="1876"/>
                  </a:lnTo>
                  <a:lnTo>
                    <a:pt x="167" y="1811"/>
                  </a:lnTo>
                  <a:lnTo>
                    <a:pt x="192" y="1747"/>
                  </a:lnTo>
                  <a:lnTo>
                    <a:pt x="220" y="1683"/>
                  </a:lnTo>
                  <a:lnTo>
                    <a:pt x="249" y="1621"/>
                  </a:lnTo>
                  <a:lnTo>
                    <a:pt x="280" y="1559"/>
                  </a:lnTo>
                  <a:lnTo>
                    <a:pt x="313" y="1498"/>
                  </a:lnTo>
                  <a:lnTo>
                    <a:pt x="347" y="1438"/>
                  </a:lnTo>
                  <a:lnTo>
                    <a:pt x="383" y="1379"/>
                  </a:lnTo>
                  <a:lnTo>
                    <a:pt x="420" y="1320"/>
                  </a:lnTo>
                  <a:lnTo>
                    <a:pt x="459" y="1263"/>
                  </a:lnTo>
                  <a:lnTo>
                    <a:pt x="499" y="1206"/>
                  </a:lnTo>
                  <a:lnTo>
                    <a:pt x="541" y="1151"/>
                  </a:lnTo>
                  <a:lnTo>
                    <a:pt x="584" y="1097"/>
                  </a:lnTo>
                  <a:lnTo>
                    <a:pt x="629" y="1043"/>
                  </a:lnTo>
                  <a:lnTo>
                    <a:pt x="675" y="991"/>
                  </a:lnTo>
                  <a:lnTo>
                    <a:pt x="723" y="939"/>
                  </a:lnTo>
                  <a:lnTo>
                    <a:pt x="772" y="889"/>
                  </a:lnTo>
                  <a:lnTo>
                    <a:pt x="822" y="840"/>
                  </a:lnTo>
                  <a:lnTo>
                    <a:pt x="874" y="792"/>
                  </a:lnTo>
                  <a:lnTo>
                    <a:pt x="927" y="745"/>
                  </a:lnTo>
                  <a:lnTo>
                    <a:pt x="981" y="700"/>
                  </a:lnTo>
                  <a:lnTo>
                    <a:pt x="1036" y="655"/>
                  </a:lnTo>
                  <a:lnTo>
                    <a:pt x="1093" y="612"/>
                  </a:lnTo>
                  <a:lnTo>
                    <a:pt x="1151" y="570"/>
                  </a:lnTo>
                  <a:lnTo>
                    <a:pt x="1210" y="530"/>
                  </a:lnTo>
                  <a:lnTo>
                    <a:pt x="1270" y="491"/>
                  </a:lnTo>
                  <a:lnTo>
                    <a:pt x="1331" y="453"/>
                  </a:lnTo>
                  <a:lnTo>
                    <a:pt x="1393" y="416"/>
                  </a:lnTo>
                  <a:lnTo>
                    <a:pt x="1457" y="381"/>
                  </a:lnTo>
                  <a:lnTo>
                    <a:pt x="1521" y="347"/>
                  </a:lnTo>
                  <a:lnTo>
                    <a:pt x="1586" y="314"/>
                  </a:lnTo>
                  <a:lnTo>
                    <a:pt x="1653" y="283"/>
                  </a:lnTo>
                  <a:lnTo>
                    <a:pt x="1720" y="254"/>
                  </a:lnTo>
                  <a:lnTo>
                    <a:pt x="1788" y="226"/>
                  </a:lnTo>
                  <a:lnTo>
                    <a:pt x="1857" y="200"/>
                  </a:lnTo>
                  <a:lnTo>
                    <a:pt x="1927" y="175"/>
                  </a:lnTo>
                  <a:lnTo>
                    <a:pt x="1998" y="151"/>
                  </a:lnTo>
                  <a:lnTo>
                    <a:pt x="2070" y="129"/>
                  </a:lnTo>
                  <a:lnTo>
                    <a:pt x="2142" y="109"/>
                  </a:lnTo>
                  <a:lnTo>
                    <a:pt x="2215" y="91"/>
                  </a:lnTo>
                  <a:lnTo>
                    <a:pt x="2289" y="74"/>
                  </a:lnTo>
                  <a:lnTo>
                    <a:pt x="2364" y="58"/>
                  </a:lnTo>
                  <a:lnTo>
                    <a:pt x="2439" y="45"/>
                  </a:lnTo>
                  <a:lnTo>
                    <a:pt x="2515" y="33"/>
                  </a:lnTo>
                  <a:lnTo>
                    <a:pt x="2592" y="23"/>
                  </a:lnTo>
                  <a:lnTo>
                    <a:pt x="2669" y="15"/>
                  </a:lnTo>
                  <a:lnTo>
                    <a:pt x="2747" y="8"/>
                  </a:lnTo>
                  <a:lnTo>
                    <a:pt x="2826" y="4"/>
                  </a:lnTo>
                  <a:lnTo>
                    <a:pt x="2905" y="1"/>
                  </a:lnTo>
                  <a:lnTo>
                    <a:pt x="2984" y="0"/>
                  </a:lnTo>
                  <a:lnTo>
                    <a:pt x="3064" y="1"/>
                  </a:lnTo>
                  <a:lnTo>
                    <a:pt x="3143" y="4"/>
                  </a:lnTo>
                  <a:lnTo>
                    <a:pt x="3221" y="8"/>
                  </a:lnTo>
                  <a:lnTo>
                    <a:pt x="3299" y="15"/>
                  </a:lnTo>
                  <a:lnTo>
                    <a:pt x="3376" y="23"/>
                  </a:lnTo>
                  <a:lnTo>
                    <a:pt x="3453" y="33"/>
                  </a:lnTo>
                  <a:lnTo>
                    <a:pt x="3529" y="45"/>
                  </a:lnTo>
                  <a:lnTo>
                    <a:pt x="3604" y="58"/>
                  </a:lnTo>
                  <a:lnTo>
                    <a:pt x="3679" y="74"/>
                  </a:lnTo>
                  <a:lnTo>
                    <a:pt x="3753" y="91"/>
                  </a:lnTo>
                  <a:lnTo>
                    <a:pt x="3826" y="109"/>
                  </a:lnTo>
                  <a:lnTo>
                    <a:pt x="3899" y="129"/>
                  </a:lnTo>
                  <a:lnTo>
                    <a:pt x="3970" y="151"/>
                  </a:lnTo>
                  <a:lnTo>
                    <a:pt x="4041" y="175"/>
                  </a:lnTo>
                  <a:lnTo>
                    <a:pt x="4111" y="200"/>
                  </a:lnTo>
                  <a:lnTo>
                    <a:pt x="4180" y="226"/>
                  </a:lnTo>
                  <a:lnTo>
                    <a:pt x="4248" y="254"/>
                  </a:lnTo>
                  <a:lnTo>
                    <a:pt x="4316" y="283"/>
                  </a:lnTo>
                  <a:lnTo>
                    <a:pt x="4382" y="314"/>
                  </a:lnTo>
                  <a:lnTo>
                    <a:pt x="4447" y="347"/>
                  </a:lnTo>
                  <a:lnTo>
                    <a:pt x="4512" y="381"/>
                  </a:lnTo>
                  <a:lnTo>
                    <a:pt x="4575" y="416"/>
                  </a:lnTo>
                  <a:lnTo>
                    <a:pt x="4637" y="453"/>
                  </a:lnTo>
                  <a:lnTo>
                    <a:pt x="4699" y="491"/>
                  </a:lnTo>
                  <a:lnTo>
                    <a:pt x="4759" y="530"/>
                  </a:lnTo>
                  <a:lnTo>
                    <a:pt x="4818" y="570"/>
                  </a:lnTo>
                  <a:lnTo>
                    <a:pt x="4875" y="612"/>
                  </a:lnTo>
                  <a:lnTo>
                    <a:pt x="4932" y="655"/>
                  </a:lnTo>
                  <a:lnTo>
                    <a:pt x="4987" y="700"/>
                  </a:lnTo>
                  <a:lnTo>
                    <a:pt x="5042" y="745"/>
                  </a:lnTo>
                  <a:lnTo>
                    <a:pt x="5094" y="792"/>
                  </a:lnTo>
                  <a:lnTo>
                    <a:pt x="5146" y="840"/>
                  </a:lnTo>
                  <a:lnTo>
                    <a:pt x="5196" y="889"/>
                  </a:lnTo>
                  <a:lnTo>
                    <a:pt x="5245" y="939"/>
                  </a:lnTo>
                  <a:lnTo>
                    <a:pt x="5293" y="991"/>
                  </a:lnTo>
                  <a:lnTo>
                    <a:pt x="5339" y="1043"/>
                  </a:lnTo>
                  <a:lnTo>
                    <a:pt x="5384" y="1097"/>
                  </a:lnTo>
                  <a:lnTo>
                    <a:pt x="5427" y="1151"/>
                  </a:lnTo>
                  <a:lnTo>
                    <a:pt x="5469" y="1206"/>
                  </a:lnTo>
                  <a:lnTo>
                    <a:pt x="5510" y="1263"/>
                  </a:lnTo>
                  <a:lnTo>
                    <a:pt x="5549" y="1320"/>
                  </a:lnTo>
                  <a:lnTo>
                    <a:pt x="5586" y="1379"/>
                  </a:lnTo>
                  <a:lnTo>
                    <a:pt x="5622" y="1438"/>
                  </a:lnTo>
                  <a:lnTo>
                    <a:pt x="5656" y="1498"/>
                  </a:lnTo>
                  <a:lnTo>
                    <a:pt x="5688" y="1559"/>
                  </a:lnTo>
                  <a:lnTo>
                    <a:pt x="5719" y="1621"/>
                  </a:lnTo>
                  <a:lnTo>
                    <a:pt x="5748" y="1683"/>
                  </a:lnTo>
                  <a:lnTo>
                    <a:pt x="5776" y="1747"/>
                  </a:lnTo>
                  <a:lnTo>
                    <a:pt x="5802" y="1811"/>
                  </a:lnTo>
                  <a:lnTo>
                    <a:pt x="5826" y="1876"/>
                  </a:lnTo>
                  <a:lnTo>
                    <a:pt x="5848" y="1942"/>
                  </a:lnTo>
                  <a:lnTo>
                    <a:pt x="5869" y="2008"/>
                  </a:lnTo>
                  <a:lnTo>
                    <a:pt x="5887" y="2075"/>
                  </a:lnTo>
                  <a:lnTo>
                    <a:pt x="5904" y="2143"/>
                  </a:lnTo>
                  <a:lnTo>
                    <a:pt x="5919" y="2211"/>
                  </a:lnTo>
                  <a:lnTo>
                    <a:pt x="5932" y="2280"/>
                  </a:lnTo>
                  <a:lnTo>
                    <a:pt x="5943" y="2349"/>
                  </a:lnTo>
                  <a:lnTo>
                    <a:pt x="5952" y="2419"/>
                  </a:lnTo>
                  <a:lnTo>
                    <a:pt x="5959" y="2490"/>
                  </a:lnTo>
                  <a:lnTo>
                    <a:pt x="5964" y="2561"/>
                  </a:lnTo>
                  <a:lnTo>
                    <a:pt x="5968" y="2633"/>
                  </a:lnTo>
                  <a:lnTo>
                    <a:pt x="5969" y="2705"/>
                  </a:lnTo>
                  <a:lnTo>
                    <a:pt x="5968" y="2777"/>
                  </a:lnTo>
                  <a:lnTo>
                    <a:pt x="5964" y="2848"/>
                  </a:lnTo>
                  <a:lnTo>
                    <a:pt x="5959" y="2920"/>
                  </a:lnTo>
                  <a:lnTo>
                    <a:pt x="5952" y="2990"/>
                  </a:lnTo>
                  <a:lnTo>
                    <a:pt x="5943" y="3060"/>
                  </a:lnTo>
                  <a:lnTo>
                    <a:pt x="5932" y="3130"/>
                  </a:lnTo>
                  <a:lnTo>
                    <a:pt x="5919" y="3199"/>
                  </a:lnTo>
                  <a:lnTo>
                    <a:pt x="5904" y="3267"/>
                  </a:lnTo>
                  <a:lnTo>
                    <a:pt x="5887" y="3335"/>
                  </a:lnTo>
                  <a:lnTo>
                    <a:pt x="5869" y="3402"/>
                  </a:lnTo>
                  <a:lnTo>
                    <a:pt x="5848" y="3468"/>
                  </a:lnTo>
                  <a:lnTo>
                    <a:pt x="5826" y="3534"/>
                  </a:lnTo>
                  <a:lnTo>
                    <a:pt x="5802" y="3599"/>
                  </a:lnTo>
                  <a:lnTo>
                    <a:pt x="5776" y="3663"/>
                  </a:lnTo>
                  <a:lnTo>
                    <a:pt x="5748" y="3726"/>
                  </a:lnTo>
                  <a:lnTo>
                    <a:pt x="5719" y="3789"/>
                  </a:lnTo>
                  <a:lnTo>
                    <a:pt x="5688" y="3851"/>
                  </a:lnTo>
                  <a:lnTo>
                    <a:pt x="5656" y="3912"/>
                  </a:lnTo>
                  <a:lnTo>
                    <a:pt x="5622" y="3972"/>
                  </a:lnTo>
                  <a:lnTo>
                    <a:pt x="5586" y="4031"/>
                  </a:lnTo>
                  <a:lnTo>
                    <a:pt x="5549" y="4089"/>
                  </a:lnTo>
                  <a:lnTo>
                    <a:pt x="5510" y="4147"/>
                  </a:lnTo>
                  <a:lnTo>
                    <a:pt x="5469" y="4203"/>
                  </a:lnTo>
                  <a:lnTo>
                    <a:pt x="5427" y="4259"/>
                  </a:lnTo>
                  <a:lnTo>
                    <a:pt x="5384" y="4313"/>
                  </a:lnTo>
                  <a:lnTo>
                    <a:pt x="5339" y="4366"/>
                  </a:lnTo>
                  <a:lnTo>
                    <a:pt x="5293" y="4419"/>
                  </a:lnTo>
                  <a:lnTo>
                    <a:pt x="5245" y="4470"/>
                  </a:lnTo>
                  <a:lnTo>
                    <a:pt x="5196" y="4520"/>
                  </a:lnTo>
                  <a:lnTo>
                    <a:pt x="5146" y="4569"/>
                  </a:lnTo>
                  <a:lnTo>
                    <a:pt x="5094" y="4617"/>
                  </a:lnTo>
                  <a:lnTo>
                    <a:pt x="5042" y="4664"/>
                  </a:lnTo>
                  <a:lnTo>
                    <a:pt x="4987" y="4710"/>
                  </a:lnTo>
                  <a:lnTo>
                    <a:pt x="4932" y="4754"/>
                  </a:lnTo>
                  <a:lnTo>
                    <a:pt x="4875" y="4797"/>
                  </a:lnTo>
                  <a:lnTo>
                    <a:pt x="4818" y="4839"/>
                  </a:lnTo>
                  <a:lnTo>
                    <a:pt x="4759" y="4880"/>
                  </a:lnTo>
                  <a:lnTo>
                    <a:pt x="4699" y="4919"/>
                  </a:lnTo>
                  <a:lnTo>
                    <a:pt x="4637" y="4957"/>
                  </a:lnTo>
                  <a:lnTo>
                    <a:pt x="4575" y="4994"/>
                  </a:lnTo>
                  <a:lnTo>
                    <a:pt x="4512" y="5029"/>
                  </a:lnTo>
                  <a:lnTo>
                    <a:pt x="4447" y="5063"/>
                  </a:lnTo>
                  <a:lnTo>
                    <a:pt x="4382" y="5095"/>
                  </a:lnTo>
                  <a:lnTo>
                    <a:pt x="4316" y="5126"/>
                  </a:lnTo>
                  <a:lnTo>
                    <a:pt x="4248" y="5156"/>
                  </a:lnTo>
                  <a:lnTo>
                    <a:pt x="4180" y="5184"/>
                  </a:lnTo>
                  <a:lnTo>
                    <a:pt x="4111" y="5210"/>
                  </a:lnTo>
                  <a:lnTo>
                    <a:pt x="4041" y="5235"/>
                  </a:lnTo>
                  <a:lnTo>
                    <a:pt x="3970" y="5258"/>
                  </a:lnTo>
                  <a:lnTo>
                    <a:pt x="3899" y="5280"/>
                  </a:lnTo>
                  <a:lnTo>
                    <a:pt x="3826" y="5300"/>
                  </a:lnTo>
                  <a:lnTo>
                    <a:pt x="3753" y="5319"/>
                  </a:lnTo>
                  <a:lnTo>
                    <a:pt x="3679" y="5336"/>
                  </a:lnTo>
                  <a:lnTo>
                    <a:pt x="3604" y="5351"/>
                  </a:lnTo>
                  <a:lnTo>
                    <a:pt x="3529" y="5365"/>
                  </a:lnTo>
                  <a:lnTo>
                    <a:pt x="3453" y="5376"/>
                  </a:lnTo>
                  <a:lnTo>
                    <a:pt x="3376" y="5386"/>
                  </a:lnTo>
                  <a:lnTo>
                    <a:pt x="3299" y="5395"/>
                  </a:lnTo>
                  <a:lnTo>
                    <a:pt x="3221" y="5401"/>
                  </a:lnTo>
                  <a:lnTo>
                    <a:pt x="3143" y="5406"/>
                  </a:lnTo>
                  <a:lnTo>
                    <a:pt x="3064" y="5409"/>
                  </a:lnTo>
                  <a:lnTo>
                    <a:pt x="2984" y="5410"/>
                  </a:lnTo>
                  <a:lnTo>
                    <a:pt x="2905" y="5409"/>
                  </a:lnTo>
                  <a:lnTo>
                    <a:pt x="2826" y="5406"/>
                  </a:lnTo>
                  <a:lnTo>
                    <a:pt x="2747" y="5401"/>
                  </a:lnTo>
                  <a:lnTo>
                    <a:pt x="2669" y="5395"/>
                  </a:lnTo>
                  <a:lnTo>
                    <a:pt x="2592" y="5386"/>
                  </a:lnTo>
                  <a:lnTo>
                    <a:pt x="2515" y="5376"/>
                  </a:lnTo>
                  <a:lnTo>
                    <a:pt x="2439" y="5365"/>
                  </a:lnTo>
                  <a:lnTo>
                    <a:pt x="2364" y="5351"/>
                  </a:lnTo>
                  <a:lnTo>
                    <a:pt x="2289" y="5336"/>
                  </a:lnTo>
                  <a:lnTo>
                    <a:pt x="2215" y="5319"/>
                  </a:lnTo>
                  <a:lnTo>
                    <a:pt x="2142" y="5300"/>
                  </a:lnTo>
                  <a:lnTo>
                    <a:pt x="2070" y="5280"/>
                  </a:lnTo>
                  <a:lnTo>
                    <a:pt x="1998" y="5258"/>
                  </a:lnTo>
                  <a:lnTo>
                    <a:pt x="1927" y="5235"/>
                  </a:lnTo>
                  <a:lnTo>
                    <a:pt x="1857" y="5210"/>
                  </a:lnTo>
                  <a:lnTo>
                    <a:pt x="1788" y="5184"/>
                  </a:lnTo>
                  <a:lnTo>
                    <a:pt x="1720" y="5156"/>
                  </a:lnTo>
                  <a:lnTo>
                    <a:pt x="1653" y="5126"/>
                  </a:lnTo>
                  <a:lnTo>
                    <a:pt x="1586" y="5095"/>
                  </a:lnTo>
                  <a:lnTo>
                    <a:pt x="1521" y="5063"/>
                  </a:lnTo>
                  <a:lnTo>
                    <a:pt x="1457" y="5029"/>
                  </a:lnTo>
                  <a:lnTo>
                    <a:pt x="1393" y="4994"/>
                  </a:lnTo>
                  <a:lnTo>
                    <a:pt x="1331" y="4957"/>
                  </a:lnTo>
                  <a:lnTo>
                    <a:pt x="1270" y="4919"/>
                  </a:lnTo>
                  <a:lnTo>
                    <a:pt x="1210" y="4880"/>
                  </a:lnTo>
                  <a:lnTo>
                    <a:pt x="1151" y="4839"/>
                  </a:lnTo>
                  <a:lnTo>
                    <a:pt x="1093" y="4797"/>
                  </a:lnTo>
                  <a:lnTo>
                    <a:pt x="1036" y="4754"/>
                  </a:lnTo>
                  <a:lnTo>
                    <a:pt x="981" y="4710"/>
                  </a:lnTo>
                  <a:lnTo>
                    <a:pt x="927" y="4664"/>
                  </a:lnTo>
                  <a:lnTo>
                    <a:pt x="874" y="4617"/>
                  </a:lnTo>
                  <a:lnTo>
                    <a:pt x="822" y="4569"/>
                  </a:lnTo>
                  <a:lnTo>
                    <a:pt x="772" y="4520"/>
                  </a:lnTo>
                  <a:lnTo>
                    <a:pt x="723" y="4470"/>
                  </a:lnTo>
                  <a:lnTo>
                    <a:pt x="675" y="4419"/>
                  </a:lnTo>
                  <a:lnTo>
                    <a:pt x="629" y="4366"/>
                  </a:lnTo>
                  <a:lnTo>
                    <a:pt x="584" y="4313"/>
                  </a:lnTo>
                  <a:lnTo>
                    <a:pt x="541" y="4259"/>
                  </a:lnTo>
                  <a:lnTo>
                    <a:pt x="499" y="4203"/>
                  </a:lnTo>
                  <a:lnTo>
                    <a:pt x="459" y="4147"/>
                  </a:lnTo>
                  <a:lnTo>
                    <a:pt x="420" y="4089"/>
                  </a:lnTo>
                  <a:lnTo>
                    <a:pt x="383" y="4031"/>
                  </a:lnTo>
                  <a:lnTo>
                    <a:pt x="347" y="3972"/>
                  </a:lnTo>
                  <a:lnTo>
                    <a:pt x="313" y="3912"/>
                  </a:lnTo>
                  <a:lnTo>
                    <a:pt x="280" y="3851"/>
                  </a:lnTo>
                  <a:lnTo>
                    <a:pt x="249" y="3789"/>
                  </a:lnTo>
                  <a:lnTo>
                    <a:pt x="220" y="3726"/>
                  </a:lnTo>
                  <a:lnTo>
                    <a:pt x="192" y="3663"/>
                  </a:lnTo>
                  <a:lnTo>
                    <a:pt x="167" y="3599"/>
                  </a:lnTo>
                  <a:lnTo>
                    <a:pt x="143" y="3534"/>
                  </a:lnTo>
                  <a:lnTo>
                    <a:pt x="120" y="3468"/>
                  </a:lnTo>
                  <a:lnTo>
                    <a:pt x="100" y="3402"/>
                  </a:lnTo>
                  <a:lnTo>
                    <a:pt x="81" y="3335"/>
                  </a:lnTo>
                  <a:lnTo>
                    <a:pt x="64" y="3267"/>
                  </a:lnTo>
                  <a:lnTo>
                    <a:pt x="49" y="3199"/>
                  </a:lnTo>
                  <a:lnTo>
                    <a:pt x="36" y="3130"/>
                  </a:lnTo>
                  <a:lnTo>
                    <a:pt x="25" y="3060"/>
                  </a:lnTo>
                  <a:lnTo>
                    <a:pt x="16" y="2990"/>
                  </a:lnTo>
                  <a:lnTo>
                    <a:pt x="9" y="2920"/>
                  </a:lnTo>
                  <a:lnTo>
                    <a:pt x="4" y="2848"/>
                  </a:lnTo>
                  <a:lnTo>
                    <a:pt x="1" y="2777"/>
                  </a:lnTo>
                  <a:lnTo>
                    <a:pt x="0" y="2705"/>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9" name="Rectangle 28"/>
          <p:cNvSpPr/>
          <p:nvPr/>
        </p:nvSpPr>
        <p:spPr>
          <a:xfrm>
            <a:off x="2971800" y="3352800"/>
            <a:ext cx="3062057" cy="646331"/>
          </a:xfrm>
          <a:prstGeom prst="rect">
            <a:avLst/>
          </a:prstGeom>
        </p:spPr>
        <p:txBody>
          <a:bodyPr wrap="none">
            <a:spAutoFit/>
          </a:bodyPr>
          <a:lstStyle/>
          <a:p>
            <a:pPr algn="ctr"/>
            <a:r>
              <a:rPr lang="en-US" b="1" dirty="0"/>
              <a:t>What are my fundamental</a:t>
            </a:r>
          </a:p>
          <a:p>
            <a:pPr algn="ctr"/>
            <a:r>
              <a:rPr lang="en-US" b="1" dirty="0"/>
              <a:t> premises?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2362200" y="1219200"/>
            <a:ext cx="4716462" cy="4406900"/>
            <a:chOff x="4222" y="-3195"/>
            <a:chExt cx="6588" cy="5981"/>
          </a:xfrm>
        </p:grpSpPr>
        <p:pic>
          <p:nvPicPr>
            <p:cNvPr id="25603" name="Picture 3"/>
            <p:cNvPicPr>
              <a:picLocks noChangeAspect="1" noChangeArrowheads="1"/>
            </p:cNvPicPr>
            <p:nvPr/>
          </p:nvPicPr>
          <p:blipFill>
            <a:blip r:embed="rId2"/>
            <a:srcRect/>
            <a:stretch>
              <a:fillRect/>
            </a:stretch>
          </p:blipFill>
          <p:spPr bwMode="auto">
            <a:xfrm>
              <a:off x="4221" y="-2701"/>
              <a:ext cx="6588" cy="5487"/>
            </a:xfrm>
            <a:prstGeom prst="rect">
              <a:avLst/>
            </a:prstGeom>
            <a:noFill/>
            <a:ln w="9525">
              <a:noFill/>
              <a:miter lim="800000"/>
              <a:headEnd/>
              <a:tailEnd/>
            </a:ln>
          </p:spPr>
        </p:pic>
        <p:pic>
          <p:nvPicPr>
            <p:cNvPr id="25604" name="Picture 4"/>
            <p:cNvPicPr>
              <a:picLocks noChangeAspect="1" noChangeArrowheads="1"/>
            </p:cNvPicPr>
            <p:nvPr/>
          </p:nvPicPr>
          <p:blipFill>
            <a:blip r:embed="rId3"/>
            <a:srcRect/>
            <a:stretch>
              <a:fillRect/>
            </a:stretch>
          </p:blipFill>
          <p:spPr bwMode="auto">
            <a:xfrm>
              <a:off x="4276" y="-3189"/>
              <a:ext cx="5969" cy="5410"/>
            </a:xfrm>
            <a:prstGeom prst="rect">
              <a:avLst/>
            </a:prstGeom>
            <a:noFill/>
            <a:ln w="9525">
              <a:noFill/>
              <a:miter lim="800000"/>
              <a:headEnd/>
              <a:tailEnd/>
            </a:ln>
          </p:spPr>
        </p:pic>
        <p:sp>
          <p:nvSpPr>
            <p:cNvPr id="25605" name="Freeform 5"/>
            <p:cNvSpPr>
              <a:spLocks/>
            </p:cNvSpPr>
            <p:nvPr/>
          </p:nvSpPr>
          <p:spPr bwMode="auto">
            <a:xfrm>
              <a:off x="4276" y="-3189"/>
              <a:ext cx="5969" cy="5410"/>
            </a:xfrm>
            <a:custGeom>
              <a:avLst/>
              <a:gdLst/>
              <a:ahLst/>
              <a:cxnLst>
                <a:cxn ang="0">
                  <a:pos x="9" y="2490"/>
                </a:cxn>
                <a:cxn ang="0">
                  <a:pos x="49" y="2211"/>
                </a:cxn>
                <a:cxn ang="0">
                  <a:pos x="120" y="1941"/>
                </a:cxn>
                <a:cxn ang="0">
                  <a:pos x="220" y="1683"/>
                </a:cxn>
                <a:cxn ang="0">
                  <a:pos x="347" y="1438"/>
                </a:cxn>
                <a:cxn ang="0">
                  <a:pos x="499" y="1206"/>
                </a:cxn>
                <a:cxn ang="0">
                  <a:pos x="675" y="991"/>
                </a:cxn>
                <a:cxn ang="0">
                  <a:pos x="874" y="792"/>
                </a:cxn>
                <a:cxn ang="0">
                  <a:pos x="1093" y="612"/>
                </a:cxn>
                <a:cxn ang="0">
                  <a:pos x="1331" y="452"/>
                </a:cxn>
                <a:cxn ang="0">
                  <a:pos x="1586" y="314"/>
                </a:cxn>
                <a:cxn ang="0">
                  <a:pos x="1857" y="199"/>
                </a:cxn>
                <a:cxn ang="0">
                  <a:pos x="2142" y="109"/>
                </a:cxn>
                <a:cxn ang="0">
                  <a:pos x="2439" y="45"/>
                </a:cxn>
                <a:cxn ang="0">
                  <a:pos x="2747" y="8"/>
                </a:cxn>
                <a:cxn ang="0">
                  <a:pos x="3064" y="1"/>
                </a:cxn>
                <a:cxn ang="0">
                  <a:pos x="3376" y="23"/>
                </a:cxn>
                <a:cxn ang="0">
                  <a:pos x="3679" y="74"/>
                </a:cxn>
                <a:cxn ang="0">
                  <a:pos x="3970" y="151"/>
                </a:cxn>
                <a:cxn ang="0">
                  <a:pos x="4248" y="254"/>
                </a:cxn>
                <a:cxn ang="0">
                  <a:pos x="4512" y="381"/>
                </a:cxn>
                <a:cxn ang="0">
                  <a:pos x="4759" y="530"/>
                </a:cxn>
                <a:cxn ang="0">
                  <a:pos x="4987" y="700"/>
                </a:cxn>
                <a:cxn ang="0">
                  <a:pos x="5196" y="889"/>
                </a:cxn>
                <a:cxn ang="0">
                  <a:pos x="5384" y="1096"/>
                </a:cxn>
                <a:cxn ang="0">
                  <a:pos x="5549" y="1320"/>
                </a:cxn>
                <a:cxn ang="0">
                  <a:pos x="5688" y="1559"/>
                </a:cxn>
                <a:cxn ang="0">
                  <a:pos x="5802" y="1811"/>
                </a:cxn>
                <a:cxn ang="0">
                  <a:pos x="5887" y="2075"/>
                </a:cxn>
                <a:cxn ang="0">
                  <a:pos x="5943" y="2349"/>
                </a:cxn>
                <a:cxn ang="0">
                  <a:pos x="5968" y="2633"/>
                </a:cxn>
                <a:cxn ang="0">
                  <a:pos x="5959" y="2919"/>
                </a:cxn>
                <a:cxn ang="0">
                  <a:pos x="5919" y="3198"/>
                </a:cxn>
                <a:cxn ang="0">
                  <a:pos x="5848" y="3468"/>
                </a:cxn>
                <a:cxn ang="0">
                  <a:pos x="5748" y="3726"/>
                </a:cxn>
                <a:cxn ang="0">
                  <a:pos x="5622" y="3972"/>
                </a:cxn>
                <a:cxn ang="0">
                  <a:pos x="5469" y="4203"/>
                </a:cxn>
                <a:cxn ang="0">
                  <a:pos x="5293" y="4419"/>
                </a:cxn>
                <a:cxn ang="0">
                  <a:pos x="5094" y="4617"/>
                </a:cxn>
                <a:cxn ang="0">
                  <a:pos x="4875" y="4797"/>
                </a:cxn>
                <a:cxn ang="0">
                  <a:pos x="4637" y="4957"/>
                </a:cxn>
                <a:cxn ang="0">
                  <a:pos x="4382" y="5095"/>
                </a:cxn>
                <a:cxn ang="0">
                  <a:pos x="4111" y="5210"/>
                </a:cxn>
                <a:cxn ang="0">
                  <a:pos x="3826" y="5300"/>
                </a:cxn>
                <a:cxn ang="0">
                  <a:pos x="3529" y="5364"/>
                </a:cxn>
                <a:cxn ang="0">
                  <a:pos x="3221" y="5401"/>
                </a:cxn>
                <a:cxn ang="0">
                  <a:pos x="2905" y="5408"/>
                </a:cxn>
                <a:cxn ang="0">
                  <a:pos x="2592" y="5386"/>
                </a:cxn>
                <a:cxn ang="0">
                  <a:pos x="2289" y="5336"/>
                </a:cxn>
                <a:cxn ang="0">
                  <a:pos x="1998" y="5258"/>
                </a:cxn>
                <a:cxn ang="0">
                  <a:pos x="1720" y="5155"/>
                </a:cxn>
                <a:cxn ang="0">
                  <a:pos x="1457" y="5029"/>
                </a:cxn>
                <a:cxn ang="0">
                  <a:pos x="1210" y="4880"/>
                </a:cxn>
                <a:cxn ang="0">
                  <a:pos x="981" y="4710"/>
                </a:cxn>
                <a:cxn ang="0">
                  <a:pos x="772" y="4520"/>
                </a:cxn>
                <a:cxn ang="0">
                  <a:pos x="584" y="4313"/>
                </a:cxn>
                <a:cxn ang="0">
                  <a:pos x="420" y="4089"/>
                </a:cxn>
                <a:cxn ang="0">
                  <a:pos x="280" y="3850"/>
                </a:cxn>
                <a:cxn ang="0">
                  <a:pos x="167" y="3598"/>
                </a:cxn>
                <a:cxn ang="0">
                  <a:pos x="81" y="3334"/>
                </a:cxn>
                <a:cxn ang="0">
                  <a:pos x="25" y="3060"/>
                </a:cxn>
                <a:cxn ang="0">
                  <a:pos x="1" y="2777"/>
                </a:cxn>
              </a:cxnLst>
              <a:rect l="0" t="0" r="r" b="b"/>
              <a:pathLst>
                <a:path w="5969" h="5410">
                  <a:moveTo>
                    <a:pt x="0" y="2705"/>
                  </a:moveTo>
                  <a:lnTo>
                    <a:pt x="1" y="2633"/>
                  </a:lnTo>
                  <a:lnTo>
                    <a:pt x="4" y="2561"/>
                  </a:lnTo>
                  <a:lnTo>
                    <a:pt x="9" y="2490"/>
                  </a:lnTo>
                  <a:lnTo>
                    <a:pt x="16" y="2419"/>
                  </a:lnTo>
                  <a:lnTo>
                    <a:pt x="25" y="2349"/>
                  </a:lnTo>
                  <a:lnTo>
                    <a:pt x="36" y="2280"/>
                  </a:lnTo>
                  <a:lnTo>
                    <a:pt x="49" y="2211"/>
                  </a:lnTo>
                  <a:lnTo>
                    <a:pt x="64" y="2142"/>
                  </a:lnTo>
                  <a:lnTo>
                    <a:pt x="81" y="2075"/>
                  </a:lnTo>
                  <a:lnTo>
                    <a:pt x="100" y="2008"/>
                  </a:lnTo>
                  <a:lnTo>
                    <a:pt x="120" y="1941"/>
                  </a:lnTo>
                  <a:lnTo>
                    <a:pt x="143" y="1876"/>
                  </a:lnTo>
                  <a:lnTo>
                    <a:pt x="167" y="1811"/>
                  </a:lnTo>
                  <a:lnTo>
                    <a:pt x="192" y="1747"/>
                  </a:lnTo>
                  <a:lnTo>
                    <a:pt x="220" y="1683"/>
                  </a:lnTo>
                  <a:lnTo>
                    <a:pt x="249" y="1621"/>
                  </a:lnTo>
                  <a:lnTo>
                    <a:pt x="280" y="1559"/>
                  </a:lnTo>
                  <a:lnTo>
                    <a:pt x="313" y="1498"/>
                  </a:lnTo>
                  <a:lnTo>
                    <a:pt x="347" y="1438"/>
                  </a:lnTo>
                  <a:lnTo>
                    <a:pt x="383" y="1378"/>
                  </a:lnTo>
                  <a:lnTo>
                    <a:pt x="420" y="1320"/>
                  </a:lnTo>
                  <a:lnTo>
                    <a:pt x="459" y="1263"/>
                  </a:lnTo>
                  <a:lnTo>
                    <a:pt x="499" y="1206"/>
                  </a:lnTo>
                  <a:lnTo>
                    <a:pt x="541" y="1151"/>
                  </a:lnTo>
                  <a:lnTo>
                    <a:pt x="584" y="1096"/>
                  </a:lnTo>
                  <a:lnTo>
                    <a:pt x="629" y="1043"/>
                  </a:lnTo>
                  <a:lnTo>
                    <a:pt x="675" y="991"/>
                  </a:lnTo>
                  <a:lnTo>
                    <a:pt x="723" y="939"/>
                  </a:lnTo>
                  <a:lnTo>
                    <a:pt x="772" y="889"/>
                  </a:lnTo>
                  <a:lnTo>
                    <a:pt x="822" y="840"/>
                  </a:lnTo>
                  <a:lnTo>
                    <a:pt x="874" y="792"/>
                  </a:lnTo>
                  <a:lnTo>
                    <a:pt x="927" y="745"/>
                  </a:lnTo>
                  <a:lnTo>
                    <a:pt x="981" y="700"/>
                  </a:lnTo>
                  <a:lnTo>
                    <a:pt x="1036" y="655"/>
                  </a:lnTo>
                  <a:lnTo>
                    <a:pt x="1093" y="612"/>
                  </a:lnTo>
                  <a:lnTo>
                    <a:pt x="1151" y="570"/>
                  </a:lnTo>
                  <a:lnTo>
                    <a:pt x="1210" y="530"/>
                  </a:lnTo>
                  <a:lnTo>
                    <a:pt x="1270" y="490"/>
                  </a:lnTo>
                  <a:lnTo>
                    <a:pt x="1331" y="452"/>
                  </a:lnTo>
                  <a:lnTo>
                    <a:pt x="1393" y="416"/>
                  </a:lnTo>
                  <a:lnTo>
                    <a:pt x="1457" y="381"/>
                  </a:lnTo>
                  <a:lnTo>
                    <a:pt x="1521" y="347"/>
                  </a:lnTo>
                  <a:lnTo>
                    <a:pt x="1586" y="314"/>
                  </a:lnTo>
                  <a:lnTo>
                    <a:pt x="1653" y="283"/>
                  </a:lnTo>
                  <a:lnTo>
                    <a:pt x="1720" y="254"/>
                  </a:lnTo>
                  <a:lnTo>
                    <a:pt x="1788" y="226"/>
                  </a:lnTo>
                  <a:lnTo>
                    <a:pt x="1857" y="199"/>
                  </a:lnTo>
                  <a:lnTo>
                    <a:pt x="1927" y="174"/>
                  </a:lnTo>
                  <a:lnTo>
                    <a:pt x="1998" y="151"/>
                  </a:lnTo>
                  <a:lnTo>
                    <a:pt x="2070" y="129"/>
                  </a:lnTo>
                  <a:lnTo>
                    <a:pt x="2142" y="109"/>
                  </a:lnTo>
                  <a:lnTo>
                    <a:pt x="2215" y="90"/>
                  </a:lnTo>
                  <a:lnTo>
                    <a:pt x="2289" y="74"/>
                  </a:lnTo>
                  <a:lnTo>
                    <a:pt x="2364" y="58"/>
                  </a:lnTo>
                  <a:lnTo>
                    <a:pt x="2439" y="45"/>
                  </a:lnTo>
                  <a:lnTo>
                    <a:pt x="2515" y="33"/>
                  </a:lnTo>
                  <a:lnTo>
                    <a:pt x="2592" y="23"/>
                  </a:lnTo>
                  <a:lnTo>
                    <a:pt x="2669" y="15"/>
                  </a:lnTo>
                  <a:lnTo>
                    <a:pt x="2747" y="8"/>
                  </a:lnTo>
                  <a:lnTo>
                    <a:pt x="2826" y="4"/>
                  </a:lnTo>
                  <a:lnTo>
                    <a:pt x="2905" y="1"/>
                  </a:lnTo>
                  <a:lnTo>
                    <a:pt x="2984" y="0"/>
                  </a:lnTo>
                  <a:lnTo>
                    <a:pt x="3064" y="1"/>
                  </a:lnTo>
                  <a:lnTo>
                    <a:pt x="3143" y="4"/>
                  </a:lnTo>
                  <a:lnTo>
                    <a:pt x="3221" y="8"/>
                  </a:lnTo>
                  <a:lnTo>
                    <a:pt x="3299" y="15"/>
                  </a:lnTo>
                  <a:lnTo>
                    <a:pt x="3376" y="23"/>
                  </a:lnTo>
                  <a:lnTo>
                    <a:pt x="3453" y="33"/>
                  </a:lnTo>
                  <a:lnTo>
                    <a:pt x="3529" y="45"/>
                  </a:lnTo>
                  <a:lnTo>
                    <a:pt x="3604" y="58"/>
                  </a:lnTo>
                  <a:lnTo>
                    <a:pt x="3679" y="74"/>
                  </a:lnTo>
                  <a:lnTo>
                    <a:pt x="3753" y="90"/>
                  </a:lnTo>
                  <a:lnTo>
                    <a:pt x="3826" y="109"/>
                  </a:lnTo>
                  <a:lnTo>
                    <a:pt x="3899" y="129"/>
                  </a:lnTo>
                  <a:lnTo>
                    <a:pt x="3970" y="151"/>
                  </a:lnTo>
                  <a:lnTo>
                    <a:pt x="4041" y="174"/>
                  </a:lnTo>
                  <a:lnTo>
                    <a:pt x="4111" y="199"/>
                  </a:lnTo>
                  <a:lnTo>
                    <a:pt x="4180" y="226"/>
                  </a:lnTo>
                  <a:lnTo>
                    <a:pt x="4248" y="254"/>
                  </a:lnTo>
                  <a:lnTo>
                    <a:pt x="4316" y="283"/>
                  </a:lnTo>
                  <a:lnTo>
                    <a:pt x="4382" y="314"/>
                  </a:lnTo>
                  <a:lnTo>
                    <a:pt x="4447" y="347"/>
                  </a:lnTo>
                  <a:lnTo>
                    <a:pt x="4512" y="381"/>
                  </a:lnTo>
                  <a:lnTo>
                    <a:pt x="4575" y="416"/>
                  </a:lnTo>
                  <a:lnTo>
                    <a:pt x="4637" y="452"/>
                  </a:lnTo>
                  <a:lnTo>
                    <a:pt x="4699" y="490"/>
                  </a:lnTo>
                  <a:lnTo>
                    <a:pt x="4759" y="530"/>
                  </a:lnTo>
                  <a:lnTo>
                    <a:pt x="4818" y="570"/>
                  </a:lnTo>
                  <a:lnTo>
                    <a:pt x="4875" y="612"/>
                  </a:lnTo>
                  <a:lnTo>
                    <a:pt x="4932" y="655"/>
                  </a:lnTo>
                  <a:lnTo>
                    <a:pt x="4987" y="700"/>
                  </a:lnTo>
                  <a:lnTo>
                    <a:pt x="5042" y="745"/>
                  </a:lnTo>
                  <a:lnTo>
                    <a:pt x="5094" y="792"/>
                  </a:lnTo>
                  <a:lnTo>
                    <a:pt x="5146" y="840"/>
                  </a:lnTo>
                  <a:lnTo>
                    <a:pt x="5196" y="889"/>
                  </a:lnTo>
                  <a:lnTo>
                    <a:pt x="5245" y="939"/>
                  </a:lnTo>
                  <a:lnTo>
                    <a:pt x="5293" y="991"/>
                  </a:lnTo>
                  <a:lnTo>
                    <a:pt x="5339" y="1043"/>
                  </a:lnTo>
                  <a:lnTo>
                    <a:pt x="5384" y="1096"/>
                  </a:lnTo>
                  <a:lnTo>
                    <a:pt x="5427" y="1151"/>
                  </a:lnTo>
                  <a:lnTo>
                    <a:pt x="5469" y="1206"/>
                  </a:lnTo>
                  <a:lnTo>
                    <a:pt x="5510" y="1263"/>
                  </a:lnTo>
                  <a:lnTo>
                    <a:pt x="5549" y="1320"/>
                  </a:lnTo>
                  <a:lnTo>
                    <a:pt x="5586" y="1378"/>
                  </a:lnTo>
                  <a:lnTo>
                    <a:pt x="5622" y="1438"/>
                  </a:lnTo>
                  <a:lnTo>
                    <a:pt x="5656" y="1498"/>
                  </a:lnTo>
                  <a:lnTo>
                    <a:pt x="5688" y="1559"/>
                  </a:lnTo>
                  <a:lnTo>
                    <a:pt x="5719" y="1621"/>
                  </a:lnTo>
                  <a:lnTo>
                    <a:pt x="5748" y="1683"/>
                  </a:lnTo>
                  <a:lnTo>
                    <a:pt x="5776" y="1747"/>
                  </a:lnTo>
                  <a:lnTo>
                    <a:pt x="5802" y="1811"/>
                  </a:lnTo>
                  <a:lnTo>
                    <a:pt x="5826" y="1876"/>
                  </a:lnTo>
                  <a:lnTo>
                    <a:pt x="5848" y="1941"/>
                  </a:lnTo>
                  <a:lnTo>
                    <a:pt x="5869" y="2008"/>
                  </a:lnTo>
                  <a:lnTo>
                    <a:pt x="5887" y="2075"/>
                  </a:lnTo>
                  <a:lnTo>
                    <a:pt x="5904" y="2142"/>
                  </a:lnTo>
                  <a:lnTo>
                    <a:pt x="5919" y="2211"/>
                  </a:lnTo>
                  <a:lnTo>
                    <a:pt x="5932" y="2280"/>
                  </a:lnTo>
                  <a:lnTo>
                    <a:pt x="5943" y="2349"/>
                  </a:lnTo>
                  <a:lnTo>
                    <a:pt x="5952" y="2419"/>
                  </a:lnTo>
                  <a:lnTo>
                    <a:pt x="5959" y="2490"/>
                  </a:lnTo>
                  <a:lnTo>
                    <a:pt x="5964" y="2561"/>
                  </a:lnTo>
                  <a:lnTo>
                    <a:pt x="5968" y="2633"/>
                  </a:lnTo>
                  <a:lnTo>
                    <a:pt x="5969" y="2705"/>
                  </a:lnTo>
                  <a:lnTo>
                    <a:pt x="5968" y="2777"/>
                  </a:lnTo>
                  <a:lnTo>
                    <a:pt x="5964" y="2848"/>
                  </a:lnTo>
                  <a:lnTo>
                    <a:pt x="5959" y="2919"/>
                  </a:lnTo>
                  <a:lnTo>
                    <a:pt x="5952" y="2990"/>
                  </a:lnTo>
                  <a:lnTo>
                    <a:pt x="5943" y="3060"/>
                  </a:lnTo>
                  <a:lnTo>
                    <a:pt x="5932" y="3130"/>
                  </a:lnTo>
                  <a:lnTo>
                    <a:pt x="5919" y="3198"/>
                  </a:lnTo>
                  <a:lnTo>
                    <a:pt x="5904" y="3267"/>
                  </a:lnTo>
                  <a:lnTo>
                    <a:pt x="5887" y="3334"/>
                  </a:lnTo>
                  <a:lnTo>
                    <a:pt x="5869" y="3401"/>
                  </a:lnTo>
                  <a:lnTo>
                    <a:pt x="5848" y="3468"/>
                  </a:lnTo>
                  <a:lnTo>
                    <a:pt x="5826" y="3533"/>
                  </a:lnTo>
                  <a:lnTo>
                    <a:pt x="5802" y="3598"/>
                  </a:lnTo>
                  <a:lnTo>
                    <a:pt x="5776" y="3663"/>
                  </a:lnTo>
                  <a:lnTo>
                    <a:pt x="5748" y="3726"/>
                  </a:lnTo>
                  <a:lnTo>
                    <a:pt x="5719" y="3789"/>
                  </a:lnTo>
                  <a:lnTo>
                    <a:pt x="5688" y="3850"/>
                  </a:lnTo>
                  <a:lnTo>
                    <a:pt x="5656" y="3911"/>
                  </a:lnTo>
                  <a:lnTo>
                    <a:pt x="5622" y="3972"/>
                  </a:lnTo>
                  <a:lnTo>
                    <a:pt x="5586" y="4031"/>
                  </a:lnTo>
                  <a:lnTo>
                    <a:pt x="5549" y="4089"/>
                  </a:lnTo>
                  <a:lnTo>
                    <a:pt x="5510" y="4147"/>
                  </a:lnTo>
                  <a:lnTo>
                    <a:pt x="5469" y="4203"/>
                  </a:lnTo>
                  <a:lnTo>
                    <a:pt x="5427" y="4258"/>
                  </a:lnTo>
                  <a:lnTo>
                    <a:pt x="5384" y="4313"/>
                  </a:lnTo>
                  <a:lnTo>
                    <a:pt x="5339" y="4366"/>
                  </a:lnTo>
                  <a:lnTo>
                    <a:pt x="5293" y="4419"/>
                  </a:lnTo>
                  <a:lnTo>
                    <a:pt x="5245" y="4470"/>
                  </a:lnTo>
                  <a:lnTo>
                    <a:pt x="5196" y="4520"/>
                  </a:lnTo>
                  <a:lnTo>
                    <a:pt x="5146" y="4569"/>
                  </a:lnTo>
                  <a:lnTo>
                    <a:pt x="5094" y="4617"/>
                  </a:lnTo>
                  <a:lnTo>
                    <a:pt x="5042" y="4664"/>
                  </a:lnTo>
                  <a:lnTo>
                    <a:pt x="4987" y="4710"/>
                  </a:lnTo>
                  <a:lnTo>
                    <a:pt x="4932" y="4754"/>
                  </a:lnTo>
                  <a:lnTo>
                    <a:pt x="4875" y="4797"/>
                  </a:lnTo>
                  <a:lnTo>
                    <a:pt x="4818" y="4839"/>
                  </a:lnTo>
                  <a:lnTo>
                    <a:pt x="4759" y="4880"/>
                  </a:lnTo>
                  <a:lnTo>
                    <a:pt x="4699" y="4919"/>
                  </a:lnTo>
                  <a:lnTo>
                    <a:pt x="4637" y="4957"/>
                  </a:lnTo>
                  <a:lnTo>
                    <a:pt x="4575" y="4993"/>
                  </a:lnTo>
                  <a:lnTo>
                    <a:pt x="4512" y="5029"/>
                  </a:lnTo>
                  <a:lnTo>
                    <a:pt x="4447" y="5063"/>
                  </a:lnTo>
                  <a:lnTo>
                    <a:pt x="4382" y="5095"/>
                  </a:lnTo>
                  <a:lnTo>
                    <a:pt x="4316" y="5126"/>
                  </a:lnTo>
                  <a:lnTo>
                    <a:pt x="4248" y="5155"/>
                  </a:lnTo>
                  <a:lnTo>
                    <a:pt x="4180" y="5183"/>
                  </a:lnTo>
                  <a:lnTo>
                    <a:pt x="4111" y="5210"/>
                  </a:lnTo>
                  <a:lnTo>
                    <a:pt x="4041" y="5235"/>
                  </a:lnTo>
                  <a:lnTo>
                    <a:pt x="3970" y="5258"/>
                  </a:lnTo>
                  <a:lnTo>
                    <a:pt x="3899" y="5280"/>
                  </a:lnTo>
                  <a:lnTo>
                    <a:pt x="3826" y="5300"/>
                  </a:lnTo>
                  <a:lnTo>
                    <a:pt x="3753" y="5319"/>
                  </a:lnTo>
                  <a:lnTo>
                    <a:pt x="3679" y="5336"/>
                  </a:lnTo>
                  <a:lnTo>
                    <a:pt x="3604" y="5351"/>
                  </a:lnTo>
                  <a:lnTo>
                    <a:pt x="3529" y="5364"/>
                  </a:lnTo>
                  <a:lnTo>
                    <a:pt x="3453" y="5376"/>
                  </a:lnTo>
                  <a:lnTo>
                    <a:pt x="3376" y="5386"/>
                  </a:lnTo>
                  <a:lnTo>
                    <a:pt x="3299" y="5395"/>
                  </a:lnTo>
                  <a:lnTo>
                    <a:pt x="3221" y="5401"/>
                  </a:lnTo>
                  <a:lnTo>
                    <a:pt x="3143" y="5406"/>
                  </a:lnTo>
                  <a:lnTo>
                    <a:pt x="3064" y="5408"/>
                  </a:lnTo>
                  <a:lnTo>
                    <a:pt x="2984" y="5409"/>
                  </a:lnTo>
                  <a:lnTo>
                    <a:pt x="2905" y="5408"/>
                  </a:lnTo>
                  <a:lnTo>
                    <a:pt x="2826" y="5406"/>
                  </a:lnTo>
                  <a:lnTo>
                    <a:pt x="2747" y="5401"/>
                  </a:lnTo>
                  <a:lnTo>
                    <a:pt x="2669" y="5395"/>
                  </a:lnTo>
                  <a:lnTo>
                    <a:pt x="2592" y="5386"/>
                  </a:lnTo>
                  <a:lnTo>
                    <a:pt x="2515" y="5376"/>
                  </a:lnTo>
                  <a:lnTo>
                    <a:pt x="2439" y="5364"/>
                  </a:lnTo>
                  <a:lnTo>
                    <a:pt x="2364" y="5351"/>
                  </a:lnTo>
                  <a:lnTo>
                    <a:pt x="2289" y="5336"/>
                  </a:lnTo>
                  <a:lnTo>
                    <a:pt x="2215" y="5319"/>
                  </a:lnTo>
                  <a:lnTo>
                    <a:pt x="2142" y="5300"/>
                  </a:lnTo>
                  <a:lnTo>
                    <a:pt x="2070" y="5280"/>
                  </a:lnTo>
                  <a:lnTo>
                    <a:pt x="1998" y="5258"/>
                  </a:lnTo>
                  <a:lnTo>
                    <a:pt x="1927" y="5235"/>
                  </a:lnTo>
                  <a:lnTo>
                    <a:pt x="1857" y="5210"/>
                  </a:lnTo>
                  <a:lnTo>
                    <a:pt x="1788" y="5183"/>
                  </a:lnTo>
                  <a:lnTo>
                    <a:pt x="1720" y="5155"/>
                  </a:lnTo>
                  <a:lnTo>
                    <a:pt x="1653" y="5126"/>
                  </a:lnTo>
                  <a:lnTo>
                    <a:pt x="1586" y="5095"/>
                  </a:lnTo>
                  <a:lnTo>
                    <a:pt x="1521" y="5063"/>
                  </a:lnTo>
                  <a:lnTo>
                    <a:pt x="1457" y="5029"/>
                  </a:lnTo>
                  <a:lnTo>
                    <a:pt x="1393" y="4993"/>
                  </a:lnTo>
                  <a:lnTo>
                    <a:pt x="1331" y="4957"/>
                  </a:lnTo>
                  <a:lnTo>
                    <a:pt x="1270" y="4919"/>
                  </a:lnTo>
                  <a:lnTo>
                    <a:pt x="1210" y="4880"/>
                  </a:lnTo>
                  <a:lnTo>
                    <a:pt x="1151" y="4839"/>
                  </a:lnTo>
                  <a:lnTo>
                    <a:pt x="1093" y="4797"/>
                  </a:lnTo>
                  <a:lnTo>
                    <a:pt x="1036" y="4754"/>
                  </a:lnTo>
                  <a:lnTo>
                    <a:pt x="981" y="4710"/>
                  </a:lnTo>
                  <a:lnTo>
                    <a:pt x="927" y="4664"/>
                  </a:lnTo>
                  <a:lnTo>
                    <a:pt x="874" y="4617"/>
                  </a:lnTo>
                  <a:lnTo>
                    <a:pt x="822" y="4569"/>
                  </a:lnTo>
                  <a:lnTo>
                    <a:pt x="772" y="4520"/>
                  </a:lnTo>
                  <a:lnTo>
                    <a:pt x="723" y="4470"/>
                  </a:lnTo>
                  <a:lnTo>
                    <a:pt x="675" y="4419"/>
                  </a:lnTo>
                  <a:lnTo>
                    <a:pt x="629" y="4366"/>
                  </a:lnTo>
                  <a:lnTo>
                    <a:pt x="584" y="4313"/>
                  </a:lnTo>
                  <a:lnTo>
                    <a:pt x="541" y="4258"/>
                  </a:lnTo>
                  <a:lnTo>
                    <a:pt x="499" y="4203"/>
                  </a:lnTo>
                  <a:lnTo>
                    <a:pt x="459" y="4147"/>
                  </a:lnTo>
                  <a:lnTo>
                    <a:pt x="420" y="4089"/>
                  </a:lnTo>
                  <a:lnTo>
                    <a:pt x="383" y="4031"/>
                  </a:lnTo>
                  <a:lnTo>
                    <a:pt x="347" y="3972"/>
                  </a:lnTo>
                  <a:lnTo>
                    <a:pt x="313" y="3911"/>
                  </a:lnTo>
                  <a:lnTo>
                    <a:pt x="280" y="3850"/>
                  </a:lnTo>
                  <a:lnTo>
                    <a:pt x="249" y="3789"/>
                  </a:lnTo>
                  <a:lnTo>
                    <a:pt x="220" y="3726"/>
                  </a:lnTo>
                  <a:lnTo>
                    <a:pt x="192" y="3663"/>
                  </a:lnTo>
                  <a:lnTo>
                    <a:pt x="167" y="3598"/>
                  </a:lnTo>
                  <a:lnTo>
                    <a:pt x="143" y="3533"/>
                  </a:lnTo>
                  <a:lnTo>
                    <a:pt x="120" y="3468"/>
                  </a:lnTo>
                  <a:lnTo>
                    <a:pt x="100" y="3401"/>
                  </a:lnTo>
                  <a:lnTo>
                    <a:pt x="81" y="3334"/>
                  </a:lnTo>
                  <a:lnTo>
                    <a:pt x="64" y="3267"/>
                  </a:lnTo>
                  <a:lnTo>
                    <a:pt x="49" y="3198"/>
                  </a:lnTo>
                  <a:lnTo>
                    <a:pt x="36" y="3130"/>
                  </a:lnTo>
                  <a:lnTo>
                    <a:pt x="25" y="3060"/>
                  </a:lnTo>
                  <a:lnTo>
                    <a:pt x="16" y="2990"/>
                  </a:lnTo>
                  <a:lnTo>
                    <a:pt x="9" y="2919"/>
                  </a:lnTo>
                  <a:lnTo>
                    <a:pt x="4" y="2848"/>
                  </a:lnTo>
                  <a:lnTo>
                    <a:pt x="1" y="2777"/>
                  </a:lnTo>
                  <a:lnTo>
                    <a:pt x="0" y="2705"/>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5606" name="Picture 6"/>
            <p:cNvPicPr>
              <a:picLocks noChangeAspect="1" noChangeArrowheads="1"/>
            </p:cNvPicPr>
            <p:nvPr/>
          </p:nvPicPr>
          <p:blipFill>
            <a:blip r:embed="rId4"/>
            <a:srcRect/>
            <a:stretch>
              <a:fillRect/>
            </a:stretch>
          </p:blipFill>
          <p:spPr bwMode="auto">
            <a:xfrm>
              <a:off x="4384" y="-2509"/>
              <a:ext cx="5900" cy="4925"/>
            </a:xfrm>
            <a:prstGeom prst="rect">
              <a:avLst/>
            </a:prstGeom>
            <a:noFill/>
            <a:ln w="9525">
              <a:noFill/>
              <a:miter lim="800000"/>
              <a:headEnd/>
              <a:tailEnd/>
            </a:ln>
          </p:spPr>
        </p:pic>
        <p:pic>
          <p:nvPicPr>
            <p:cNvPr id="25607" name="Picture 7"/>
            <p:cNvPicPr>
              <a:picLocks noChangeAspect="1" noChangeArrowheads="1"/>
            </p:cNvPicPr>
            <p:nvPr/>
          </p:nvPicPr>
          <p:blipFill>
            <a:blip r:embed="rId5"/>
            <a:srcRect/>
            <a:stretch>
              <a:fillRect/>
            </a:stretch>
          </p:blipFill>
          <p:spPr bwMode="auto">
            <a:xfrm>
              <a:off x="4440" y="-2934"/>
              <a:ext cx="5280" cy="4786"/>
            </a:xfrm>
            <a:prstGeom prst="rect">
              <a:avLst/>
            </a:prstGeom>
            <a:noFill/>
            <a:ln w="9525">
              <a:noFill/>
              <a:miter lim="800000"/>
              <a:headEnd/>
              <a:tailEnd/>
            </a:ln>
          </p:spPr>
        </p:pic>
        <p:sp>
          <p:nvSpPr>
            <p:cNvPr id="25608" name="Freeform 8"/>
            <p:cNvSpPr>
              <a:spLocks/>
            </p:cNvSpPr>
            <p:nvPr/>
          </p:nvSpPr>
          <p:spPr bwMode="auto">
            <a:xfrm>
              <a:off x="4440" y="-2934"/>
              <a:ext cx="5280" cy="4786"/>
            </a:xfrm>
            <a:custGeom>
              <a:avLst/>
              <a:gdLst/>
              <a:ahLst/>
              <a:cxnLst>
                <a:cxn ang="0">
                  <a:pos x="10" y="2179"/>
                </a:cxn>
                <a:cxn ang="0">
                  <a:pos x="56" y="1902"/>
                </a:cxn>
                <a:cxn ang="0">
                  <a:pos x="135" y="1637"/>
                </a:cxn>
                <a:cxn ang="0">
                  <a:pos x="245" y="1384"/>
                </a:cxn>
                <a:cxn ang="0">
                  <a:pos x="386" y="1147"/>
                </a:cxn>
                <a:cxn ang="0">
                  <a:pos x="554" y="926"/>
                </a:cxn>
                <a:cxn ang="0">
                  <a:pos x="747" y="725"/>
                </a:cxn>
                <a:cxn ang="0">
                  <a:pos x="964" y="544"/>
                </a:cxn>
                <a:cxn ang="0">
                  <a:pos x="1203" y="386"/>
                </a:cxn>
                <a:cxn ang="0">
                  <a:pos x="1460" y="252"/>
                </a:cxn>
                <a:cxn ang="0">
                  <a:pos x="1734" y="145"/>
                </a:cxn>
                <a:cxn ang="0">
                  <a:pos x="2024" y="66"/>
                </a:cxn>
                <a:cxn ang="0">
                  <a:pos x="2327" y="17"/>
                </a:cxn>
                <a:cxn ang="0">
                  <a:pos x="2640" y="0"/>
                </a:cxn>
                <a:cxn ang="0">
                  <a:pos x="2953" y="17"/>
                </a:cxn>
                <a:cxn ang="0">
                  <a:pos x="3256" y="66"/>
                </a:cxn>
                <a:cxn ang="0">
                  <a:pos x="3546" y="145"/>
                </a:cxn>
                <a:cxn ang="0">
                  <a:pos x="3820" y="252"/>
                </a:cxn>
                <a:cxn ang="0">
                  <a:pos x="4077" y="386"/>
                </a:cxn>
                <a:cxn ang="0">
                  <a:pos x="4316" y="544"/>
                </a:cxn>
                <a:cxn ang="0">
                  <a:pos x="4533" y="725"/>
                </a:cxn>
                <a:cxn ang="0">
                  <a:pos x="4726" y="926"/>
                </a:cxn>
                <a:cxn ang="0">
                  <a:pos x="4894" y="1147"/>
                </a:cxn>
                <a:cxn ang="0">
                  <a:pos x="5035" y="1384"/>
                </a:cxn>
                <a:cxn ang="0">
                  <a:pos x="5145" y="1637"/>
                </a:cxn>
                <a:cxn ang="0">
                  <a:pos x="5224" y="1902"/>
                </a:cxn>
                <a:cxn ang="0">
                  <a:pos x="5270" y="2179"/>
                </a:cxn>
                <a:cxn ang="0">
                  <a:pos x="5279" y="2465"/>
                </a:cxn>
                <a:cxn ang="0">
                  <a:pos x="5251" y="2747"/>
                </a:cxn>
                <a:cxn ang="0">
                  <a:pos x="5189" y="3018"/>
                </a:cxn>
                <a:cxn ang="0">
                  <a:pos x="5094" y="3277"/>
                </a:cxn>
                <a:cxn ang="0">
                  <a:pos x="4968" y="3522"/>
                </a:cxn>
                <a:cxn ang="0">
                  <a:pos x="4813" y="3752"/>
                </a:cxn>
                <a:cxn ang="0">
                  <a:pos x="4632" y="3963"/>
                </a:cxn>
                <a:cxn ang="0">
                  <a:pos x="4427" y="4154"/>
                </a:cxn>
                <a:cxn ang="0">
                  <a:pos x="4199" y="4324"/>
                </a:cxn>
                <a:cxn ang="0">
                  <a:pos x="3951" y="4470"/>
                </a:cxn>
                <a:cxn ang="0">
                  <a:pos x="3685" y="4591"/>
                </a:cxn>
                <a:cxn ang="0">
                  <a:pos x="3402" y="4685"/>
                </a:cxn>
                <a:cxn ang="0">
                  <a:pos x="3106" y="4749"/>
                </a:cxn>
                <a:cxn ang="0">
                  <a:pos x="2798" y="4782"/>
                </a:cxn>
                <a:cxn ang="0">
                  <a:pos x="2482" y="4782"/>
                </a:cxn>
                <a:cxn ang="0">
                  <a:pos x="2174" y="4749"/>
                </a:cxn>
                <a:cxn ang="0">
                  <a:pos x="1878" y="4685"/>
                </a:cxn>
                <a:cxn ang="0">
                  <a:pos x="1595" y="4591"/>
                </a:cxn>
                <a:cxn ang="0">
                  <a:pos x="1329" y="4470"/>
                </a:cxn>
                <a:cxn ang="0">
                  <a:pos x="1081" y="4324"/>
                </a:cxn>
                <a:cxn ang="0">
                  <a:pos x="853" y="4154"/>
                </a:cxn>
                <a:cxn ang="0">
                  <a:pos x="648" y="3963"/>
                </a:cxn>
                <a:cxn ang="0">
                  <a:pos x="467" y="3752"/>
                </a:cxn>
                <a:cxn ang="0">
                  <a:pos x="312" y="3522"/>
                </a:cxn>
                <a:cxn ang="0">
                  <a:pos x="186" y="3277"/>
                </a:cxn>
                <a:cxn ang="0">
                  <a:pos x="91" y="3018"/>
                </a:cxn>
                <a:cxn ang="0">
                  <a:pos x="29" y="2747"/>
                </a:cxn>
                <a:cxn ang="0">
                  <a:pos x="1" y="2465"/>
                </a:cxn>
              </a:cxnLst>
              <a:rect l="0" t="0" r="r" b="b"/>
              <a:pathLst>
                <a:path w="5280" h="4786">
                  <a:moveTo>
                    <a:pt x="0" y="2393"/>
                  </a:moveTo>
                  <a:lnTo>
                    <a:pt x="1" y="2321"/>
                  </a:lnTo>
                  <a:lnTo>
                    <a:pt x="5" y="2250"/>
                  </a:lnTo>
                  <a:lnTo>
                    <a:pt x="10" y="2179"/>
                  </a:lnTo>
                  <a:lnTo>
                    <a:pt x="18" y="2109"/>
                  </a:lnTo>
                  <a:lnTo>
                    <a:pt x="29" y="2039"/>
                  </a:lnTo>
                  <a:lnTo>
                    <a:pt x="41" y="1971"/>
                  </a:lnTo>
                  <a:lnTo>
                    <a:pt x="56" y="1902"/>
                  </a:lnTo>
                  <a:lnTo>
                    <a:pt x="72" y="1835"/>
                  </a:lnTo>
                  <a:lnTo>
                    <a:pt x="91" y="1768"/>
                  </a:lnTo>
                  <a:lnTo>
                    <a:pt x="112" y="1702"/>
                  </a:lnTo>
                  <a:lnTo>
                    <a:pt x="135" y="1637"/>
                  </a:lnTo>
                  <a:lnTo>
                    <a:pt x="159" y="1572"/>
                  </a:lnTo>
                  <a:lnTo>
                    <a:pt x="186" y="1509"/>
                  </a:lnTo>
                  <a:lnTo>
                    <a:pt x="215" y="1446"/>
                  </a:lnTo>
                  <a:lnTo>
                    <a:pt x="245" y="1384"/>
                  </a:lnTo>
                  <a:lnTo>
                    <a:pt x="278" y="1323"/>
                  </a:lnTo>
                  <a:lnTo>
                    <a:pt x="312" y="1264"/>
                  </a:lnTo>
                  <a:lnTo>
                    <a:pt x="348" y="1205"/>
                  </a:lnTo>
                  <a:lnTo>
                    <a:pt x="386" y="1147"/>
                  </a:lnTo>
                  <a:lnTo>
                    <a:pt x="425" y="1090"/>
                  </a:lnTo>
                  <a:lnTo>
                    <a:pt x="467" y="1034"/>
                  </a:lnTo>
                  <a:lnTo>
                    <a:pt x="509" y="980"/>
                  </a:lnTo>
                  <a:lnTo>
                    <a:pt x="554" y="926"/>
                  </a:lnTo>
                  <a:lnTo>
                    <a:pt x="600" y="874"/>
                  </a:lnTo>
                  <a:lnTo>
                    <a:pt x="648" y="823"/>
                  </a:lnTo>
                  <a:lnTo>
                    <a:pt x="697" y="773"/>
                  </a:lnTo>
                  <a:lnTo>
                    <a:pt x="747" y="725"/>
                  </a:lnTo>
                  <a:lnTo>
                    <a:pt x="799" y="678"/>
                  </a:lnTo>
                  <a:lnTo>
                    <a:pt x="853" y="632"/>
                  </a:lnTo>
                  <a:lnTo>
                    <a:pt x="908" y="587"/>
                  </a:lnTo>
                  <a:lnTo>
                    <a:pt x="964" y="544"/>
                  </a:lnTo>
                  <a:lnTo>
                    <a:pt x="1022" y="502"/>
                  </a:lnTo>
                  <a:lnTo>
                    <a:pt x="1081" y="462"/>
                  </a:lnTo>
                  <a:lnTo>
                    <a:pt x="1141" y="423"/>
                  </a:lnTo>
                  <a:lnTo>
                    <a:pt x="1203" y="386"/>
                  </a:lnTo>
                  <a:lnTo>
                    <a:pt x="1265" y="350"/>
                  </a:lnTo>
                  <a:lnTo>
                    <a:pt x="1329" y="316"/>
                  </a:lnTo>
                  <a:lnTo>
                    <a:pt x="1394" y="283"/>
                  </a:lnTo>
                  <a:lnTo>
                    <a:pt x="1460" y="252"/>
                  </a:lnTo>
                  <a:lnTo>
                    <a:pt x="1527" y="223"/>
                  </a:lnTo>
                  <a:lnTo>
                    <a:pt x="1595" y="195"/>
                  </a:lnTo>
                  <a:lnTo>
                    <a:pt x="1664" y="169"/>
                  </a:lnTo>
                  <a:lnTo>
                    <a:pt x="1734" y="145"/>
                  </a:lnTo>
                  <a:lnTo>
                    <a:pt x="1806" y="122"/>
                  </a:lnTo>
                  <a:lnTo>
                    <a:pt x="1878" y="102"/>
                  </a:lnTo>
                  <a:lnTo>
                    <a:pt x="1950" y="83"/>
                  </a:lnTo>
                  <a:lnTo>
                    <a:pt x="2024" y="66"/>
                  </a:lnTo>
                  <a:lnTo>
                    <a:pt x="2099" y="51"/>
                  </a:lnTo>
                  <a:lnTo>
                    <a:pt x="2174" y="37"/>
                  </a:lnTo>
                  <a:lnTo>
                    <a:pt x="2250" y="26"/>
                  </a:lnTo>
                  <a:lnTo>
                    <a:pt x="2327" y="17"/>
                  </a:lnTo>
                  <a:lnTo>
                    <a:pt x="2404" y="10"/>
                  </a:lnTo>
                  <a:lnTo>
                    <a:pt x="2482" y="4"/>
                  </a:lnTo>
                  <a:lnTo>
                    <a:pt x="2561" y="1"/>
                  </a:lnTo>
                  <a:lnTo>
                    <a:pt x="2640" y="0"/>
                  </a:lnTo>
                  <a:lnTo>
                    <a:pt x="2719" y="1"/>
                  </a:lnTo>
                  <a:lnTo>
                    <a:pt x="2798" y="4"/>
                  </a:lnTo>
                  <a:lnTo>
                    <a:pt x="2876" y="10"/>
                  </a:lnTo>
                  <a:lnTo>
                    <a:pt x="2953" y="17"/>
                  </a:lnTo>
                  <a:lnTo>
                    <a:pt x="3030" y="26"/>
                  </a:lnTo>
                  <a:lnTo>
                    <a:pt x="3106" y="37"/>
                  </a:lnTo>
                  <a:lnTo>
                    <a:pt x="3181" y="51"/>
                  </a:lnTo>
                  <a:lnTo>
                    <a:pt x="3256" y="66"/>
                  </a:lnTo>
                  <a:lnTo>
                    <a:pt x="3330" y="83"/>
                  </a:lnTo>
                  <a:lnTo>
                    <a:pt x="3402" y="102"/>
                  </a:lnTo>
                  <a:lnTo>
                    <a:pt x="3474" y="122"/>
                  </a:lnTo>
                  <a:lnTo>
                    <a:pt x="3546" y="145"/>
                  </a:lnTo>
                  <a:lnTo>
                    <a:pt x="3616" y="169"/>
                  </a:lnTo>
                  <a:lnTo>
                    <a:pt x="3685" y="195"/>
                  </a:lnTo>
                  <a:lnTo>
                    <a:pt x="3753" y="223"/>
                  </a:lnTo>
                  <a:lnTo>
                    <a:pt x="3820" y="252"/>
                  </a:lnTo>
                  <a:lnTo>
                    <a:pt x="3886" y="283"/>
                  </a:lnTo>
                  <a:lnTo>
                    <a:pt x="3951" y="316"/>
                  </a:lnTo>
                  <a:lnTo>
                    <a:pt x="4015" y="350"/>
                  </a:lnTo>
                  <a:lnTo>
                    <a:pt x="4077" y="386"/>
                  </a:lnTo>
                  <a:lnTo>
                    <a:pt x="4139" y="423"/>
                  </a:lnTo>
                  <a:lnTo>
                    <a:pt x="4199" y="462"/>
                  </a:lnTo>
                  <a:lnTo>
                    <a:pt x="4258" y="502"/>
                  </a:lnTo>
                  <a:lnTo>
                    <a:pt x="4316" y="544"/>
                  </a:lnTo>
                  <a:lnTo>
                    <a:pt x="4372" y="587"/>
                  </a:lnTo>
                  <a:lnTo>
                    <a:pt x="4427" y="632"/>
                  </a:lnTo>
                  <a:lnTo>
                    <a:pt x="4481" y="678"/>
                  </a:lnTo>
                  <a:lnTo>
                    <a:pt x="4533" y="725"/>
                  </a:lnTo>
                  <a:lnTo>
                    <a:pt x="4583" y="773"/>
                  </a:lnTo>
                  <a:lnTo>
                    <a:pt x="4632" y="823"/>
                  </a:lnTo>
                  <a:lnTo>
                    <a:pt x="4680" y="874"/>
                  </a:lnTo>
                  <a:lnTo>
                    <a:pt x="4726" y="926"/>
                  </a:lnTo>
                  <a:lnTo>
                    <a:pt x="4771" y="980"/>
                  </a:lnTo>
                  <a:lnTo>
                    <a:pt x="4813" y="1034"/>
                  </a:lnTo>
                  <a:lnTo>
                    <a:pt x="4855" y="1090"/>
                  </a:lnTo>
                  <a:lnTo>
                    <a:pt x="4894" y="1147"/>
                  </a:lnTo>
                  <a:lnTo>
                    <a:pt x="4932" y="1205"/>
                  </a:lnTo>
                  <a:lnTo>
                    <a:pt x="4968" y="1264"/>
                  </a:lnTo>
                  <a:lnTo>
                    <a:pt x="5002" y="1323"/>
                  </a:lnTo>
                  <a:lnTo>
                    <a:pt x="5035" y="1384"/>
                  </a:lnTo>
                  <a:lnTo>
                    <a:pt x="5065" y="1446"/>
                  </a:lnTo>
                  <a:lnTo>
                    <a:pt x="5094" y="1509"/>
                  </a:lnTo>
                  <a:lnTo>
                    <a:pt x="5121" y="1572"/>
                  </a:lnTo>
                  <a:lnTo>
                    <a:pt x="5145" y="1637"/>
                  </a:lnTo>
                  <a:lnTo>
                    <a:pt x="5168" y="1702"/>
                  </a:lnTo>
                  <a:lnTo>
                    <a:pt x="5189" y="1768"/>
                  </a:lnTo>
                  <a:lnTo>
                    <a:pt x="5208" y="1835"/>
                  </a:lnTo>
                  <a:lnTo>
                    <a:pt x="5224" y="1902"/>
                  </a:lnTo>
                  <a:lnTo>
                    <a:pt x="5239" y="1971"/>
                  </a:lnTo>
                  <a:lnTo>
                    <a:pt x="5251" y="2039"/>
                  </a:lnTo>
                  <a:lnTo>
                    <a:pt x="5262" y="2109"/>
                  </a:lnTo>
                  <a:lnTo>
                    <a:pt x="5270" y="2179"/>
                  </a:lnTo>
                  <a:lnTo>
                    <a:pt x="5275" y="2250"/>
                  </a:lnTo>
                  <a:lnTo>
                    <a:pt x="5279" y="2321"/>
                  </a:lnTo>
                  <a:lnTo>
                    <a:pt x="5280" y="2393"/>
                  </a:lnTo>
                  <a:lnTo>
                    <a:pt x="5279" y="2465"/>
                  </a:lnTo>
                  <a:lnTo>
                    <a:pt x="5275" y="2536"/>
                  </a:lnTo>
                  <a:lnTo>
                    <a:pt x="5270" y="2607"/>
                  </a:lnTo>
                  <a:lnTo>
                    <a:pt x="5262" y="2677"/>
                  </a:lnTo>
                  <a:lnTo>
                    <a:pt x="5251" y="2747"/>
                  </a:lnTo>
                  <a:lnTo>
                    <a:pt x="5239" y="2816"/>
                  </a:lnTo>
                  <a:lnTo>
                    <a:pt x="5224" y="2884"/>
                  </a:lnTo>
                  <a:lnTo>
                    <a:pt x="5208" y="2951"/>
                  </a:lnTo>
                  <a:lnTo>
                    <a:pt x="5189" y="3018"/>
                  </a:lnTo>
                  <a:lnTo>
                    <a:pt x="5168" y="3084"/>
                  </a:lnTo>
                  <a:lnTo>
                    <a:pt x="5145" y="3149"/>
                  </a:lnTo>
                  <a:lnTo>
                    <a:pt x="5121" y="3214"/>
                  </a:lnTo>
                  <a:lnTo>
                    <a:pt x="5094" y="3277"/>
                  </a:lnTo>
                  <a:lnTo>
                    <a:pt x="5065" y="3340"/>
                  </a:lnTo>
                  <a:lnTo>
                    <a:pt x="5035" y="3402"/>
                  </a:lnTo>
                  <a:lnTo>
                    <a:pt x="5002" y="3463"/>
                  </a:lnTo>
                  <a:lnTo>
                    <a:pt x="4968" y="3522"/>
                  </a:lnTo>
                  <a:lnTo>
                    <a:pt x="4932" y="3581"/>
                  </a:lnTo>
                  <a:lnTo>
                    <a:pt x="4894" y="3639"/>
                  </a:lnTo>
                  <a:lnTo>
                    <a:pt x="4855" y="3696"/>
                  </a:lnTo>
                  <a:lnTo>
                    <a:pt x="4813" y="3752"/>
                  </a:lnTo>
                  <a:lnTo>
                    <a:pt x="4771" y="3806"/>
                  </a:lnTo>
                  <a:lnTo>
                    <a:pt x="4726" y="3860"/>
                  </a:lnTo>
                  <a:lnTo>
                    <a:pt x="4680" y="3912"/>
                  </a:lnTo>
                  <a:lnTo>
                    <a:pt x="4632" y="3963"/>
                  </a:lnTo>
                  <a:lnTo>
                    <a:pt x="4583" y="4013"/>
                  </a:lnTo>
                  <a:lnTo>
                    <a:pt x="4533" y="4061"/>
                  </a:lnTo>
                  <a:lnTo>
                    <a:pt x="4481" y="4108"/>
                  </a:lnTo>
                  <a:lnTo>
                    <a:pt x="4427" y="4154"/>
                  </a:lnTo>
                  <a:lnTo>
                    <a:pt x="4372" y="4199"/>
                  </a:lnTo>
                  <a:lnTo>
                    <a:pt x="4316" y="4242"/>
                  </a:lnTo>
                  <a:lnTo>
                    <a:pt x="4258" y="4284"/>
                  </a:lnTo>
                  <a:lnTo>
                    <a:pt x="4199" y="4324"/>
                  </a:lnTo>
                  <a:lnTo>
                    <a:pt x="4139" y="4363"/>
                  </a:lnTo>
                  <a:lnTo>
                    <a:pt x="4077" y="4400"/>
                  </a:lnTo>
                  <a:lnTo>
                    <a:pt x="4015" y="4436"/>
                  </a:lnTo>
                  <a:lnTo>
                    <a:pt x="3951" y="4470"/>
                  </a:lnTo>
                  <a:lnTo>
                    <a:pt x="3886" y="4503"/>
                  </a:lnTo>
                  <a:lnTo>
                    <a:pt x="3820" y="4534"/>
                  </a:lnTo>
                  <a:lnTo>
                    <a:pt x="3753" y="4563"/>
                  </a:lnTo>
                  <a:lnTo>
                    <a:pt x="3685" y="4591"/>
                  </a:lnTo>
                  <a:lnTo>
                    <a:pt x="3616" y="4617"/>
                  </a:lnTo>
                  <a:lnTo>
                    <a:pt x="3546" y="4641"/>
                  </a:lnTo>
                  <a:lnTo>
                    <a:pt x="3474" y="4664"/>
                  </a:lnTo>
                  <a:lnTo>
                    <a:pt x="3402" y="4685"/>
                  </a:lnTo>
                  <a:lnTo>
                    <a:pt x="3330" y="4703"/>
                  </a:lnTo>
                  <a:lnTo>
                    <a:pt x="3256" y="4720"/>
                  </a:lnTo>
                  <a:lnTo>
                    <a:pt x="3181" y="4735"/>
                  </a:lnTo>
                  <a:lnTo>
                    <a:pt x="3106" y="4749"/>
                  </a:lnTo>
                  <a:lnTo>
                    <a:pt x="3030" y="4760"/>
                  </a:lnTo>
                  <a:lnTo>
                    <a:pt x="2953" y="4769"/>
                  </a:lnTo>
                  <a:lnTo>
                    <a:pt x="2876" y="4776"/>
                  </a:lnTo>
                  <a:lnTo>
                    <a:pt x="2798" y="4782"/>
                  </a:lnTo>
                  <a:lnTo>
                    <a:pt x="2719" y="4785"/>
                  </a:lnTo>
                  <a:lnTo>
                    <a:pt x="2640" y="4786"/>
                  </a:lnTo>
                  <a:lnTo>
                    <a:pt x="2561" y="4785"/>
                  </a:lnTo>
                  <a:lnTo>
                    <a:pt x="2482" y="4782"/>
                  </a:lnTo>
                  <a:lnTo>
                    <a:pt x="2404" y="4776"/>
                  </a:lnTo>
                  <a:lnTo>
                    <a:pt x="2327" y="4769"/>
                  </a:lnTo>
                  <a:lnTo>
                    <a:pt x="2250" y="4760"/>
                  </a:lnTo>
                  <a:lnTo>
                    <a:pt x="2174" y="4749"/>
                  </a:lnTo>
                  <a:lnTo>
                    <a:pt x="2099" y="4735"/>
                  </a:lnTo>
                  <a:lnTo>
                    <a:pt x="2024" y="4720"/>
                  </a:lnTo>
                  <a:lnTo>
                    <a:pt x="1950" y="4703"/>
                  </a:lnTo>
                  <a:lnTo>
                    <a:pt x="1878" y="4685"/>
                  </a:lnTo>
                  <a:lnTo>
                    <a:pt x="1806" y="4664"/>
                  </a:lnTo>
                  <a:lnTo>
                    <a:pt x="1734" y="4641"/>
                  </a:lnTo>
                  <a:lnTo>
                    <a:pt x="1664" y="4617"/>
                  </a:lnTo>
                  <a:lnTo>
                    <a:pt x="1595" y="4591"/>
                  </a:lnTo>
                  <a:lnTo>
                    <a:pt x="1527" y="4563"/>
                  </a:lnTo>
                  <a:lnTo>
                    <a:pt x="1460" y="4534"/>
                  </a:lnTo>
                  <a:lnTo>
                    <a:pt x="1394" y="4503"/>
                  </a:lnTo>
                  <a:lnTo>
                    <a:pt x="1329" y="4470"/>
                  </a:lnTo>
                  <a:lnTo>
                    <a:pt x="1265" y="4436"/>
                  </a:lnTo>
                  <a:lnTo>
                    <a:pt x="1203" y="4400"/>
                  </a:lnTo>
                  <a:lnTo>
                    <a:pt x="1141" y="4363"/>
                  </a:lnTo>
                  <a:lnTo>
                    <a:pt x="1081" y="4324"/>
                  </a:lnTo>
                  <a:lnTo>
                    <a:pt x="1022" y="4284"/>
                  </a:lnTo>
                  <a:lnTo>
                    <a:pt x="964" y="4242"/>
                  </a:lnTo>
                  <a:lnTo>
                    <a:pt x="908" y="4199"/>
                  </a:lnTo>
                  <a:lnTo>
                    <a:pt x="853" y="4154"/>
                  </a:lnTo>
                  <a:lnTo>
                    <a:pt x="799" y="4108"/>
                  </a:lnTo>
                  <a:lnTo>
                    <a:pt x="747" y="4061"/>
                  </a:lnTo>
                  <a:lnTo>
                    <a:pt x="697" y="4013"/>
                  </a:lnTo>
                  <a:lnTo>
                    <a:pt x="648" y="3963"/>
                  </a:lnTo>
                  <a:lnTo>
                    <a:pt x="600" y="3912"/>
                  </a:lnTo>
                  <a:lnTo>
                    <a:pt x="554" y="3860"/>
                  </a:lnTo>
                  <a:lnTo>
                    <a:pt x="509" y="3806"/>
                  </a:lnTo>
                  <a:lnTo>
                    <a:pt x="467" y="3752"/>
                  </a:lnTo>
                  <a:lnTo>
                    <a:pt x="425" y="3696"/>
                  </a:lnTo>
                  <a:lnTo>
                    <a:pt x="386" y="3639"/>
                  </a:lnTo>
                  <a:lnTo>
                    <a:pt x="348" y="3581"/>
                  </a:lnTo>
                  <a:lnTo>
                    <a:pt x="312" y="3522"/>
                  </a:lnTo>
                  <a:lnTo>
                    <a:pt x="278" y="3463"/>
                  </a:lnTo>
                  <a:lnTo>
                    <a:pt x="245" y="3402"/>
                  </a:lnTo>
                  <a:lnTo>
                    <a:pt x="215" y="3340"/>
                  </a:lnTo>
                  <a:lnTo>
                    <a:pt x="186" y="3277"/>
                  </a:lnTo>
                  <a:lnTo>
                    <a:pt x="159" y="3214"/>
                  </a:lnTo>
                  <a:lnTo>
                    <a:pt x="135" y="3149"/>
                  </a:lnTo>
                  <a:lnTo>
                    <a:pt x="112" y="3084"/>
                  </a:lnTo>
                  <a:lnTo>
                    <a:pt x="91" y="3018"/>
                  </a:lnTo>
                  <a:lnTo>
                    <a:pt x="72" y="2951"/>
                  </a:lnTo>
                  <a:lnTo>
                    <a:pt x="56" y="2884"/>
                  </a:lnTo>
                  <a:lnTo>
                    <a:pt x="41" y="2816"/>
                  </a:lnTo>
                  <a:lnTo>
                    <a:pt x="29" y="2747"/>
                  </a:lnTo>
                  <a:lnTo>
                    <a:pt x="18" y="2677"/>
                  </a:lnTo>
                  <a:lnTo>
                    <a:pt x="10" y="2607"/>
                  </a:lnTo>
                  <a:lnTo>
                    <a:pt x="5" y="2536"/>
                  </a:lnTo>
                  <a:lnTo>
                    <a:pt x="1" y="2465"/>
                  </a:lnTo>
                  <a:lnTo>
                    <a:pt x="0" y="2393"/>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5609" name="Picture 9"/>
            <p:cNvPicPr>
              <a:picLocks noChangeAspect="1" noChangeArrowheads="1"/>
            </p:cNvPicPr>
            <p:nvPr/>
          </p:nvPicPr>
          <p:blipFill>
            <a:blip r:embed="rId6"/>
            <a:srcRect/>
            <a:stretch>
              <a:fillRect/>
            </a:stretch>
          </p:blipFill>
          <p:spPr bwMode="auto">
            <a:xfrm>
              <a:off x="4833" y="-2070"/>
              <a:ext cx="4971" cy="4073"/>
            </a:xfrm>
            <a:prstGeom prst="rect">
              <a:avLst/>
            </a:prstGeom>
            <a:noFill/>
            <a:ln w="9525">
              <a:noFill/>
              <a:miter lim="800000"/>
              <a:headEnd/>
              <a:tailEnd/>
            </a:ln>
          </p:spPr>
        </p:pic>
        <p:pic>
          <p:nvPicPr>
            <p:cNvPr id="25610" name="Picture 10"/>
            <p:cNvPicPr>
              <a:picLocks noChangeAspect="1" noChangeArrowheads="1"/>
            </p:cNvPicPr>
            <p:nvPr/>
          </p:nvPicPr>
          <p:blipFill>
            <a:blip r:embed="rId7"/>
            <a:srcRect/>
            <a:stretch>
              <a:fillRect/>
            </a:stretch>
          </p:blipFill>
          <p:spPr bwMode="auto">
            <a:xfrm>
              <a:off x="4888" y="-2401"/>
              <a:ext cx="4352" cy="3840"/>
            </a:xfrm>
            <a:prstGeom prst="rect">
              <a:avLst/>
            </a:prstGeom>
            <a:noFill/>
            <a:ln w="9525">
              <a:noFill/>
              <a:miter lim="800000"/>
              <a:headEnd/>
              <a:tailEnd/>
            </a:ln>
          </p:spPr>
        </p:pic>
        <p:sp>
          <p:nvSpPr>
            <p:cNvPr id="25611" name="Freeform 11"/>
            <p:cNvSpPr>
              <a:spLocks/>
            </p:cNvSpPr>
            <p:nvPr/>
          </p:nvSpPr>
          <p:spPr bwMode="auto">
            <a:xfrm>
              <a:off x="4888" y="-2401"/>
              <a:ext cx="4352" cy="3840"/>
            </a:xfrm>
            <a:custGeom>
              <a:avLst/>
              <a:gdLst/>
              <a:ahLst/>
              <a:cxnLst>
                <a:cxn ang="0">
                  <a:pos x="6" y="1780"/>
                </a:cxn>
                <a:cxn ang="0">
                  <a:pos x="35" y="1575"/>
                </a:cxn>
                <a:cxn ang="0">
                  <a:pos x="88" y="1377"/>
                </a:cxn>
                <a:cxn ang="0">
                  <a:pos x="163" y="1188"/>
                </a:cxn>
                <a:cxn ang="0">
                  <a:pos x="260" y="1008"/>
                </a:cxn>
                <a:cxn ang="0">
                  <a:pos x="377" y="840"/>
                </a:cxn>
                <a:cxn ang="0">
                  <a:pos x="511" y="683"/>
                </a:cxn>
                <a:cxn ang="0">
                  <a:pos x="663" y="539"/>
                </a:cxn>
                <a:cxn ang="0">
                  <a:pos x="831" y="410"/>
                </a:cxn>
                <a:cxn ang="0">
                  <a:pos x="1014" y="296"/>
                </a:cxn>
                <a:cxn ang="0">
                  <a:pos x="1209" y="199"/>
                </a:cxn>
                <a:cxn ang="0">
                  <a:pos x="1416" y="120"/>
                </a:cxn>
                <a:cxn ang="0">
                  <a:pos x="1634" y="60"/>
                </a:cxn>
                <a:cxn ang="0">
                  <a:pos x="1861" y="20"/>
                </a:cxn>
                <a:cxn ang="0">
                  <a:pos x="2096" y="1"/>
                </a:cxn>
                <a:cxn ang="0">
                  <a:pos x="2334" y="5"/>
                </a:cxn>
                <a:cxn ang="0">
                  <a:pos x="2566" y="31"/>
                </a:cxn>
                <a:cxn ang="0">
                  <a:pos x="2790" y="78"/>
                </a:cxn>
                <a:cxn ang="0">
                  <a:pos x="3005" y="144"/>
                </a:cxn>
                <a:cxn ang="0">
                  <a:pos x="3208" y="230"/>
                </a:cxn>
                <a:cxn ang="0">
                  <a:pos x="3400" y="333"/>
                </a:cxn>
                <a:cxn ang="0">
                  <a:pos x="3577" y="452"/>
                </a:cxn>
                <a:cxn ang="0">
                  <a:pos x="3740" y="586"/>
                </a:cxn>
                <a:cxn ang="0">
                  <a:pos x="3886" y="734"/>
                </a:cxn>
                <a:cxn ang="0">
                  <a:pos x="4015" y="895"/>
                </a:cxn>
                <a:cxn ang="0">
                  <a:pos x="4125" y="1067"/>
                </a:cxn>
                <a:cxn ang="0">
                  <a:pos x="4215" y="1250"/>
                </a:cxn>
                <a:cxn ang="0">
                  <a:pos x="4283" y="1442"/>
                </a:cxn>
                <a:cxn ang="0">
                  <a:pos x="4328" y="1642"/>
                </a:cxn>
                <a:cxn ang="0">
                  <a:pos x="4350" y="1850"/>
                </a:cxn>
                <a:cxn ang="0">
                  <a:pos x="4345" y="2060"/>
                </a:cxn>
                <a:cxn ang="0">
                  <a:pos x="4316" y="2265"/>
                </a:cxn>
                <a:cxn ang="0">
                  <a:pos x="4263" y="2463"/>
                </a:cxn>
                <a:cxn ang="0">
                  <a:pos x="4187" y="2652"/>
                </a:cxn>
                <a:cxn ang="0">
                  <a:pos x="4091" y="2832"/>
                </a:cxn>
                <a:cxn ang="0">
                  <a:pos x="3974" y="3000"/>
                </a:cxn>
                <a:cxn ang="0">
                  <a:pos x="3839" y="3157"/>
                </a:cxn>
                <a:cxn ang="0">
                  <a:pos x="3687" y="3301"/>
                </a:cxn>
                <a:cxn ang="0">
                  <a:pos x="3520" y="3430"/>
                </a:cxn>
                <a:cxn ang="0">
                  <a:pos x="3337" y="3544"/>
                </a:cxn>
                <a:cxn ang="0">
                  <a:pos x="3142" y="3641"/>
                </a:cxn>
                <a:cxn ang="0">
                  <a:pos x="2935" y="3720"/>
                </a:cxn>
                <a:cxn ang="0">
                  <a:pos x="2717" y="3780"/>
                </a:cxn>
                <a:cxn ang="0">
                  <a:pos x="2490" y="3820"/>
                </a:cxn>
                <a:cxn ang="0">
                  <a:pos x="2255" y="3839"/>
                </a:cxn>
                <a:cxn ang="0">
                  <a:pos x="2017" y="3835"/>
                </a:cxn>
                <a:cxn ang="0">
                  <a:pos x="1784" y="3809"/>
                </a:cxn>
                <a:cxn ang="0">
                  <a:pos x="1560" y="3762"/>
                </a:cxn>
                <a:cxn ang="0">
                  <a:pos x="1346" y="3696"/>
                </a:cxn>
                <a:cxn ang="0">
                  <a:pos x="1142" y="3610"/>
                </a:cxn>
                <a:cxn ang="0">
                  <a:pos x="951" y="3508"/>
                </a:cxn>
                <a:cxn ang="0">
                  <a:pos x="774" y="3388"/>
                </a:cxn>
                <a:cxn ang="0">
                  <a:pos x="611" y="3254"/>
                </a:cxn>
                <a:cxn ang="0">
                  <a:pos x="465" y="3106"/>
                </a:cxn>
                <a:cxn ang="0">
                  <a:pos x="336" y="2945"/>
                </a:cxn>
                <a:cxn ang="0">
                  <a:pos x="226" y="2773"/>
                </a:cxn>
                <a:cxn ang="0">
                  <a:pos x="136" y="2590"/>
                </a:cxn>
                <a:cxn ang="0">
                  <a:pos x="68" y="2398"/>
                </a:cxn>
                <a:cxn ang="0">
                  <a:pos x="22" y="2198"/>
                </a:cxn>
                <a:cxn ang="0">
                  <a:pos x="1" y="1990"/>
                </a:cxn>
              </a:cxnLst>
              <a:rect l="0" t="0" r="r" b="b"/>
              <a:pathLst>
                <a:path w="4352" h="3840">
                  <a:moveTo>
                    <a:pt x="0" y="1920"/>
                  </a:moveTo>
                  <a:lnTo>
                    <a:pt x="1" y="1850"/>
                  </a:lnTo>
                  <a:lnTo>
                    <a:pt x="6" y="1780"/>
                  </a:lnTo>
                  <a:lnTo>
                    <a:pt x="13" y="1711"/>
                  </a:lnTo>
                  <a:lnTo>
                    <a:pt x="22" y="1642"/>
                  </a:lnTo>
                  <a:lnTo>
                    <a:pt x="35" y="1575"/>
                  </a:lnTo>
                  <a:lnTo>
                    <a:pt x="50" y="1508"/>
                  </a:lnTo>
                  <a:lnTo>
                    <a:pt x="68" y="1442"/>
                  </a:lnTo>
                  <a:lnTo>
                    <a:pt x="88" y="1377"/>
                  </a:lnTo>
                  <a:lnTo>
                    <a:pt x="111" y="1313"/>
                  </a:lnTo>
                  <a:lnTo>
                    <a:pt x="136" y="1250"/>
                  </a:lnTo>
                  <a:lnTo>
                    <a:pt x="163" y="1188"/>
                  </a:lnTo>
                  <a:lnTo>
                    <a:pt x="193" y="1127"/>
                  </a:lnTo>
                  <a:lnTo>
                    <a:pt x="226" y="1067"/>
                  </a:lnTo>
                  <a:lnTo>
                    <a:pt x="260" y="1008"/>
                  </a:lnTo>
                  <a:lnTo>
                    <a:pt x="297" y="951"/>
                  </a:lnTo>
                  <a:lnTo>
                    <a:pt x="336" y="895"/>
                  </a:lnTo>
                  <a:lnTo>
                    <a:pt x="377" y="840"/>
                  </a:lnTo>
                  <a:lnTo>
                    <a:pt x="420" y="786"/>
                  </a:lnTo>
                  <a:lnTo>
                    <a:pt x="465" y="734"/>
                  </a:lnTo>
                  <a:lnTo>
                    <a:pt x="511" y="683"/>
                  </a:lnTo>
                  <a:lnTo>
                    <a:pt x="560" y="634"/>
                  </a:lnTo>
                  <a:lnTo>
                    <a:pt x="611" y="586"/>
                  </a:lnTo>
                  <a:lnTo>
                    <a:pt x="663" y="539"/>
                  </a:lnTo>
                  <a:lnTo>
                    <a:pt x="718" y="495"/>
                  </a:lnTo>
                  <a:lnTo>
                    <a:pt x="774" y="452"/>
                  </a:lnTo>
                  <a:lnTo>
                    <a:pt x="831" y="410"/>
                  </a:lnTo>
                  <a:lnTo>
                    <a:pt x="890" y="370"/>
                  </a:lnTo>
                  <a:lnTo>
                    <a:pt x="951" y="333"/>
                  </a:lnTo>
                  <a:lnTo>
                    <a:pt x="1014" y="296"/>
                  </a:lnTo>
                  <a:lnTo>
                    <a:pt x="1077" y="262"/>
                  </a:lnTo>
                  <a:lnTo>
                    <a:pt x="1142" y="230"/>
                  </a:lnTo>
                  <a:lnTo>
                    <a:pt x="1209" y="199"/>
                  </a:lnTo>
                  <a:lnTo>
                    <a:pt x="1277" y="171"/>
                  </a:lnTo>
                  <a:lnTo>
                    <a:pt x="1346" y="144"/>
                  </a:lnTo>
                  <a:lnTo>
                    <a:pt x="1416" y="120"/>
                  </a:lnTo>
                  <a:lnTo>
                    <a:pt x="1488" y="98"/>
                  </a:lnTo>
                  <a:lnTo>
                    <a:pt x="1560" y="78"/>
                  </a:lnTo>
                  <a:lnTo>
                    <a:pt x="1634" y="60"/>
                  </a:lnTo>
                  <a:lnTo>
                    <a:pt x="1709" y="44"/>
                  </a:lnTo>
                  <a:lnTo>
                    <a:pt x="1784" y="31"/>
                  </a:lnTo>
                  <a:lnTo>
                    <a:pt x="1861" y="20"/>
                  </a:lnTo>
                  <a:lnTo>
                    <a:pt x="1938" y="11"/>
                  </a:lnTo>
                  <a:lnTo>
                    <a:pt x="2017" y="5"/>
                  </a:lnTo>
                  <a:lnTo>
                    <a:pt x="2096" y="1"/>
                  </a:lnTo>
                  <a:lnTo>
                    <a:pt x="2175" y="0"/>
                  </a:lnTo>
                  <a:lnTo>
                    <a:pt x="2255" y="1"/>
                  </a:lnTo>
                  <a:lnTo>
                    <a:pt x="2334" y="5"/>
                  </a:lnTo>
                  <a:lnTo>
                    <a:pt x="2412" y="11"/>
                  </a:lnTo>
                  <a:lnTo>
                    <a:pt x="2490" y="20"/>
                  </a:lnTo>
                  <a:lnTo>
                    <a:pt x="2566" y="31"/>
                  </a:lnTo>
                  <a:lnTo>
                    <a:pt x="2642" y="44"/>
                  </a:lnTo>
                  <a:lnTo>
                    <a:pt x="2717" y="60"/>
                  </a:lnTo>
                  <a:lnTo>
                    <a:pt x="2790" y="78"/>
                  </a:lnTo>
                  <a:lnTo>
                    <a:pt x="2863" y="98"/>
                  </a:lnTo>
                  <a:lnTo>
                    <a:pt x="2935" y="120"/>
                  </a:lnTo>
                  <a:lnTo>
                    <a:pt x="3005" y="144"/>
                  </a:lnTo>
                  <a:lnTo>
                    <a:pt x="3074" y="171"/>
                  </a:lnTo>
                  <a:lnTo>
                    <a:pt x="3142" y="199"/>
                  </a:lnTo>
                  <a:lnTo>
                    <a:pt x="3208" y="230"/>
                  </a:lnTo>
                  <a:lnTo>
                    <a:pt x="3273" y="262"/>
                  </a:lnTo>
                  <a:lnTo>
                    <a:pt x="3337" y="296"/>
                  </a:lnTo>
                  <a:lnTo>
                    <a:pt x="3400" y="333"/>
                  </a:lnTo>
                  <a:lnTo>
                    <a:pt x="3460" y="370"/>
                  </a:lnTo>
                  <a:lnTo>
                    <a:pt x="3520" y="410"/>
                  </a:lnTo>
                  <a:lnTo>
                    <a:pt x="3577" y="452"/>
                  </a:lnTo>
                  <a:lnTo>
                    <a:pt x="3633" y="495"/>
                  </a:lnTo>
                  <a:lnTo>
                    <a:pt x="3687" y="539"/>
                  </a:lnTo>
                  <a:lnTo>
                    <a:pt x="3740" y="586"/>
                  </a:lnTo>
                  <a:lnTo>
                    <a:pt x="3791" y="634"/>
                  </a:lnTo>
                  <a:lnTo>
                    <a:pt x="3839" y="683"/>
                  </a:lnTo>
                  <a:lnTo>
                    <a:pt x="3886" y="734"/>
                  </a:lnTo>
                  <a:lnTo>
                    <a:pt x="3931" y="786"/>
                  </a:lnTo>
                  <a:lnTo>
                    <a:pt x="3974" y="840"/>
                  </a:lnTo>
                  <a:lnTo>
                    <a:pt x="4015" y="895"/>
                  </a:lnTo>
                  <a:lnTo>
                    <a:pt x="4054" y="951"/>
                  </a:lnTo>
                  <a:lnTo>
                    <a:pt x="4091" y="1008"/>
                  </a:lnTo>
                  <a:lnTo>
                    <a:pt x="4125" y="1067"/>
                  </a:lnTo>
                  <a:lnTo>
                    <a:pt x="4157" y="1127"/>
                  </a:lnTo>
                  <a:lnTo>
                    <a:pt x="4187" y="1188"/>
                  </a:lnTo>
                  <a:lnTo>
                    <a:pt x="4215" y="1250"/>
                  </a:lnTo>
                  <a:lnTo>
                    <a:pt x="4240" y="1313"/>
                  </a:lnTo>
                  <a:lnTo>
                    <a:pt x="4263" y="1377"/>
                  </a:lnTo>
                  <a:lnTo>
                    <a:pt x="4283" y="1442"/>
                  </a:lnTo>
                  <a:lnTo>
                    <a:pt x="4301" y="1508"/>
                  </a:lnTo>
                  <a:lnTo>
                    <a:pt x="4316" y="1575"/>
                  </a:lnTo>
                  <a:lnTo>
                    <a:pt x="4328" y="1642"/>
                  </a:lnTo>
                  <a:lnTo>
                    <a:pt x="4338" y="1711"/>
                  </a:lnTo>
                  <a:lnTo>
                    <a:pt x="4345" y="1780"/>
                  </a:lnTo>
                  <a:lnTo>
                    <a:pt x="4350" y="1850"/>
                  </a:lnTo>
                  <a:lnTo>
                    <a:pt x="4351" y="1920"/>
                  </a:lnTo>
                  <a:lnTo>
                    <a:pt x="4350" y="1990"/>
                  </a:lnTo>
                  <a:lnTo>
                    <a:pt x="4345" y="2060"/>
                  </a:lnTo>
                  <a:lnTo>
                    <a:pt x="4338" y="2129"/>
                  </a:lnTo>
                  <a:lnTo>
                    <a:pt x="4328" y="2198"/>
                  </a:lnTo>
                  <a:lnTo>
                    <a:pt x="4316" y="2265"/>
                  </a:lnTo>
                  <a:lnTo>
                    <a:pt x="4301" y="2332"/>
                  </a:lnTo>
                  <a:lnTo>
                    <a:pt x="4283" y="2398"/>
                  </a:lnTo>
                  <a:lnTo>
                    <a:pt x="4263" y="2463"/>
                  </a:lnTo>
                  <a:lnTo>
                    <a:pt x="4240" y="2527"/>
                  </a:lnTo>
                  <a:lnTo>
                    <a:pt x="4215" y="2590"/>
                  </a:lnTo>
                  <a:lnTo>
                    <a:pt x="4187" y="2652"/>
                  </a:lnTo>
                  <a:lnTo>
                    <a:pt x="4157" y="2713"/>
                  </a:lnTo>
                  <a:lnTo>
                    <a:pt x="4125" y="2773"/>
                  </a:lnTo>
                  <a:lnTo>
                    <a:pt x="4091" y="2832"/>
                  </a:lnTo>
                  <a:lnTo>
                    <a:pt x="4054" y="2889"/>
                  </a:lnTo>
                  <a:lnTo>
                    <a:pt x="4015" y="2945"/>
                  </a:lnTo>
                  <a:lnTo>
                    <a:pt x="3974" y="3000"/>
                  </a:lnTo>
                  <a:lnTo>
                    <a:pt x="3931" y="3054"/>
                  </a:lnTo>
                  <a:lnTo>
                    <a:pt x="3886" y="3106"/>
                  </a:lnTo>
                  <a:lnTo>
                    <a:pt x="3839" y="3157"/>
                  </a:lnTo>
                  <a:lnTo>
                    <a:pt x="3791" y="3206"/>
                  </a:lnTo>
                  <a:lnTo>
                    <a:pt x="3740" y="3254"/>
                  </a:lnTo>
                  <a:lnTo>
                    <a:pt x="3687" y="3301"/>
                  </a:lnTo>
                  <a:lnTo>
                    <a:pt x="3633" y="3345"/>
                  </a:lnTo>
                  <a:lnTo>
                    <a:pt x="3577" y="3388"/>
                  </a:lnTo>
                  <a:lnTo>
                    <a:pt x="3520" y="3430"/>
                  </a:lnTo>
                  <a:lnTo>
                    <a:pt x="3460" y="3470"/>
                  </a:lnTo>
                  <a:lnTo>
                    <a:pt x="3400" y="3508"/>
                  </a:lnTo>
                  <a:lnTo>
                    <a:pt x="3337" y="3544"/>
                  </a:lnTo>
                  <a:lnTo>
                    <a:pt x="3273" y="3578"/>
                  </a:lnTo>
                  <a:lnTo>
                    <a:pt x="3208" y="3610"/>
                  </a:lnTo>
                  <a:lnTo>
                    <a:pt x="3142" y="3641"/>
                  </a:lnTo>
                  <a:lnTo>
                    <a:pt x="3074" y="3669"/>
                  </a:lnTo>
                  <a:lnTo>
                    <a:pt x="3005" y="3696"/>
                  </a:lnTo>
                  <a:lnTo>
                    <a:pt x="2935" y="3720"/>
                  </a:lnTo>
                  <a:lnTo>
                    <a:pt x="2863" y="3742"/>
                  </a:lnTo>
                  <a:lnTo>
                    <a:pt x="2790" y="3762"/>
                  </a:lnTo>
                  <a:lnTo>
                    <a:pt x="2717" y="3780"/>
                  </a:lnTo>
                  <a:lnTo>
                    <a:pt x="2642" y="3796"/>
                  </a:lnTo>
                  <a:lnTo>
                    <a:pt x="2566" y="3809"/>
                  </a:lnTo>
                  <a:lnTo>
                    <a:pt x="2490" y="3820"/>
                  </a:lnTo>
                  <a:lnTo>
                    <a:pt x="2412" y="3829"/>
                  </a:lnTo>
                  <a:lnTo>
                    <a:pt x="2334" y="3835"/>
                  </a:lnTo>
                  <a:lnTo>
                    <a:pt x="2255" y="3839"/>
                  </a:lnTo>
                  <a:lnTo>
                    <a:pt x="2175" y="3840"/>
                  </a:lnTo>
                  <a:lnTo>
                    <a:pt x="2096" y="3839"/>
                  </a:lnTo>
                  <a:lnTo>
                    <a:pt x="2017" y="3835"/>
                  </a:lnTo>
                  <a:lnTo>
                    <a:pt x="1938" y="3829"/>
                  </a:lnTo>
                  <a:lnTo>
                    <a:pt x="1861" y="3820"/>
                  </a:lnTo>
                  <a:lnTo>
                    <a:pt x="1784" y="3809"/>
                  </a:lnTo>
                  <a:lnTo>
                    <a:pt x="1709" y="3796"/>
                  </a:lnTo>
                  <a:lnTo>
                    <a:pt x="1634" y="3780"/>
                  </a:lnTo>
                  <a:lnTo>
                    <a:pt x="1560" y="3762"/>
                  </a:lnTo>
                  <a:lnTo>
                    <a:pt x="1488" y="3742"/>
                  </a:lnTo>
                  <a:lnTo>
                    <a:pt x="1416" y="3720"/>
                  </a:lnTo>
                  <a:lnTo>
                    <a:pt x="1346" y="3696"/>
                  </a:lnTo>
                  <a:lnTo>
                    <a:pt x="1277" y="3669"/>
                  </a:lnTo>
                  <a:lnTo>
                    <a:pt x="1209" y="3641"/>
                  </a:lnTo>
                  <a:lnTo>
                    <a:pt x="1142" y="3610"/>
                  </a:lnTo>
                  <a:lnTo>
                    <a:pt x="1077" y="3578"/>
                  </a:lnTo>
                  <a:lnTo>
                    <a:pt x="1014" y="3544"/>
                  </a:lnTo>
                  <a:lnTo>
                    <a:pt x="951" y="3508"/>
                  </a:lnTo>
                  <a:lnTo>
                    <a:pt x="890" y="3470"/>
                  </a:lnTo>
                  <a:lnTo>
                    <a:pt x="831" y="3430"/>
                  </a:lnTo>
                  <a:lnTo>
                    <a:pt x="774" y="3388"/>
                  </a:lnTo>
                  <a:lnTo>
                    <a:pt x="718" y="3345"/>
                  </a:lnTo>
                  <a:lnTo>
                    <a:pt x="663" y="3301"/>
                  </a:lnTo>
                  <a:lnTo>
                    <a:pt x="611" y="3254"/>
                  </a:lnTo>
                  <a:lnTo>
                    <a:pt x="560" y="3206"/>
                  </a:lnTo>
                  <a:lnTo>
                    <a:pt x="511" y="3157"/>
                  </a:lnTo>
                  <a:lnTo>
                    <a:pt x="465" y="3106"/>
                  </a:lnTo>
                  <a:lnTo>
                    <a:pt x="420" y="3054"/>
                  </a:lnTo>
                  <a:lnTo>
                    <a:pt x="377" y="3000"/>
                  </a:lnTo>
                  <a:lnTo>
                    <a:pt x="336" y="2945"/>
                  </a:lnTo>
                  <a:lnTo>
                    <a:pt x="297" y="2889"/>
                  </a:lnTo>
                  <a:lnTo>
                    <a:pt x="260" y="2832"/>
                  </a:lnTo>
                  <a:lnTo>
                    <a:pt x="226" y="2773"/>
                  </a:lnTo>
                  <a:lnTo>
                    <a:pt x="193" y="2713"/>
                  </a:lnTo>
                  <a:lnTo>
                    <a:pt x="163" y="2652"/>
                  </a:lnTo>
                  <a:lnTo>
                    <a:pt x="136" y="2590"/>
                  </a:lnTo>
                  <a:lnTo>
                    <a:pt x="111" y="2527"/>
                  </a:lnTo>
                  <a:lnTo>
                    <a:pt x="88" y="2463"/>
                  </a:lnTo>
                  <a:lnTo>
                    <a:pt x="68" y="2398"/>
                  </a:lnTo>
                  <a:lnTo>
                    <a:pt x="50" y="2332"/>
                  </a:lnTo>
                  <a:lnTo>
                    <a:pt x="35" y="2265"/>
                  </a:lnTo>
                  <a:lnTo>
                    <a:pt x="22" y="2198"/>
                  </a:lnTo>
                  <a:lnTo>
                    <a:pt x="13" y="2129"/>
                  </a:lnTo>
                  <a:lnTo>
                    <a:pt x="6" y="2060"/>
                  </a:lnTo>
                  <a:lnTo>
                    <a:pt x="1" y="1990"/>
                  </a:lnTo>
                  <a:lnTo>
                    <a:pt x="0" y="192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4" name="Rectangle 13"/>
          <p:cNvSpPr/>
          <p:nvPr/>
        </p:nvSpPr>
        <p:spPr>
          <a:xfrm>
            <a:off x="533400" y="914400"/>
            <a:ext cx="2138727" cy="369332"/>
          </a:xfrm>
          <a:prstGeom prst="rect">
            <a:avLst/>
          </a:prstGeom>
        </p:spPr>
        <p:txBody>
          <a:bodyPr wrap="none">
            <a:spAutoFit/>
          </a:bodyPr>
          <a:lstStyle/>
          <a:p>
            <a:r>
              <a:rPr lang="en-US" b="1" dirty="0"/>
              <a:t>Grounded Theory</a:t>
            </a:r>
          </a:p>
        </p:txBody>
      </p:sp>
      <p:sp>
        <p:nvSpPr>
          <p:cNvPr id="15" name="Rectangle 14"/>
          <p:cNvSpPr/>
          <p:nvPr/>
        </p:nvSpPr>
        <p:spPr>
          <a:xfrm>
            <a:off x="6324600" y="914400"/>
            <a:ext cx="1598515" cy="369332"/>
          </a:xfrm>
          <a:prstGeom prst="rect">
            <a:avLst/>
          </a:prstGeom>
        </p:spPr>
        <p:txBody>
          <a:bodyPr wrap="none">
            <a:spAutoFit/>
          </a:bodyPr>
          <a:lstStyle/>
          <a:p>
            <a:r>
              <a:rPr lang="en-US" b="1" dirty="0"/>
              <a:t>Ethnography</a:t>
            </a:r>
          </a:p>
        </p:txBody>
      </p:sp>
      <p:sp>
        <p:nvSpPr>
          <p:cNvPr id="16" name="Rectangle 15"/>
          <p:cNvSpPr/>
          <p:nvPr/>
        </p:nvSpPr>
        <p:spPr>
          <a:xfrm>
            <a:off x="6400800" y="5269468"/>
            <a:ext cx="1967205" cy="369332"/>
          </a:xfrm>
          <a:prstGeom prst="rect">
            <a:avLst/>
          </a:prstGeom>
        </p:spPr>
        <p:txBody>
          <a:bodyPr wrap="none">
            <a:spAutoFit/>
          </a:bodyPr>
          <a:lstStyle/>
          <a:p>
            <a:r>
              <a:rPr lang="en-US" b="1" dirty="0"/>
              <a:t>Phenomenology</a:t>
            </a:r>
          </a:p>
        </p:txBody>
      </p:sp>
      <p:sp>
        <p:nvSpPr>
          <p:cNvPr id="17" name="Rectangle 16"/>
          <p:cNvSpPr/>
          <p:nvPr/>
        </p:nvSpPr>
        <p:spPr>
          <a:xfrm>
            <a:off x="914400" y="5269468"/>
            <a:ext cx="1412566" cy="369332"/>
          </a:xfrm>
          <a:prstGeom prst="rect">
            <a:avLst/>
          </a:prstGeom>
        </p:spPr>
        <p:txBody>
          <a:bodyPr wrap="none">
            <a:spAutoFit/>
          </a:bodyPr>
          <a:lstStyle/>
          <a:p>
            <a:r>
              <a:rPr lang="en-US" b="1" dirty="0"/>
              <a:t>Case Study</a:t>
            </a:r>
          </a:p>
        </p:txBody>
      </p:sp>
      <p:sp>
        <p:nvSpPr>
          <p:cNvPr id="18" name="Rectangle 17"/>
          <p:cNvSpPr/>
          <p:nvPr/>
        </p:nvSpPr>
        <p:spPr>
          <a:xfrm>
            <a:off x="3048000" y="2514600"/>
            <a:ext cx="2819400" cy="1719702"/>
          </a:xfrm>
          <a:prstGeom prst="rect">
            <a:avLst/>
          </a:prstGeom>
        </p:spPr>
        <p:txBody>
          <a:bodyPr wrap="square">
            <a:spAutoFit/>
          </a:bodyPr>
          <a:lstStyle/>
          <a:p>
            <a:pPr algn="ctr">
              <a:lnSpc>
                <a:spcPct val="150000"/>
              </a:lnSpc>
            </a:pPr>
            <a:r>
              <a:rPr lang="en-US" b="1" dirty="0"/>
              <a:t>What sort of methodological approach do I tend to use?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2590800" y="1600200"/>
            <a:ext cx="4183063" cy="3797300"/>
            <a:chOff x="4222" y="-5082"/>
            <a:chExt cx="6588" cy="5981"/>
          </a:xfrm>
        </p:grpSpPr>
        <p:pic>
          <p:nvPicPr>
            <p:cNvPr id="27651" name="Picture 3"/>
            <p:cNvPicPr>
              <a:picLocks noChangeAspect="1" noChangeArrowheads="1"/>
            </p:cNvPicPr>
            <p:nvPr/>
          </p:nvPicPr>
          <p:blipFill>
            <a:blip r:embed="rId2"/>
            <a:srcRect/>
            <a:stretch>
              <a:fillRect/>
            </a:stretch>
          </p:blipFill>
          <p:spPr bwMode="auto">
            <a:xfrm>
              <a:off x="4221" y="-4588"/>
              <a:ext cx="6588" cy="5487"/>
            </a:xfrm>
            <a:prstGeom prst="rect">
              <a:avLst/>
            </a:prstGeom>
            <a:noFill/>
            <a:ln w="9525">
              <a:noFill/>
              <a:miter lim="800000"/>
              <a:headEnd/>
              <a:tailEnd/>
            </a:ln>
          </p:spPr>
        </p:pic>
        <p:pic>
          <p:nvPicPr>
            <p:cNvPr id="27652" name="Picture 4"/>
            <p:cNvPicPr>
              <a:picLocks noChangeAspect="1" noChangeArrowheads="1"/>
            </p:cNvPicPr>
            <p:nvPr/>
          </p:nvPicPr>
          <p:blipFill>
            <a:blip r:embed="rId3"/>
            <a:srcRect/>
            <a:stretch>
              <a:fillRect/>
            </a:stretch>
          </p:blipFill>
          <p:spPr bwMode="auto">
            <a:xfrm>
              <a:off x="4276" y="-5075"/>
              <a:ext cx="5969" cy="5410"/>
            </a:xfrm>
            <a:prstGeom prst="rect">
              <a:avLst/>
            </a:prstGeom>
            <a:noFill/>
            <a:ln w="9525">
              <a:noFill/>
              <a:miter lim="800000"/>
              <a:headEnd/>
              <a:tailEnd/>
            </a:ln>
          </p:spPr>
        </p:pic>
        <p:sp>
          <p:nvSpPr>
            <p:cNvPr id="27653" name="Freeform 5"/>
            <p:cNvSpPr>
              <a:spLocks/>
            </p:cNvSpPr>
            <p:nvPr/>
          </p:nvSpPr>
          <p:spPr bwMode="auto">
            <a:xfrm>
              <a:off x="4276" y="-5075"/>
              <a:ext cx="5969" cy="5410"/>
            </a:xfrm>
            <a:custGeom>
              <a:avLst/>
              <a:gdLst/>
              <a:ahLst/>
              <a:cxnLst>
                <a:cxn ang="0">
                  <a:pos x="9" y="2490"/>
                </a:cxn>
                <a:cxn ang="0">
                  <a:pos x="49" y="2211"/>
                </a:cxn>
                <a:cxn ang="0">
                  <a:pos x="120" y="1942"/>
                </a:cxn>
                <a:cxn ang="0">
                  <a:pos x="220" y="1684"/>
                </a:cxn>
                <a:cxn ang="0">
                  <a:pos x="347" y="1438"/>
                </a:cxn>
                <a:cxn ang="0">
                  <a:pos x="499" y="1207"/>
                </a:cxn>
                <a:cxn ang="0">
                  <a:pos x="675" y="991"/>
                </a:cxn>
                <a:cxn ang="0">
                  <a:pos x="874" y="792"/>
                </a:cxn>
                <a:cxn ang="0">
                  <a:pos x="1093" y="613"/>
                </a:cxn>
                <a:cxn ang="0">
                  <a:pos x="1331" y="453"/>
                </a:cxn>
                <a:cxn ang="0">
                  <a:pos x="1586" y="315"/>
                </a:cxn>
                <a:cxn ang="0">
                  <a:pos x="1857" y="200"/>
                </a:cxn>
                <a:cxn ang="0">
                  <a:pos x="2142" y="109"/>
                </a:cxn>
                <a:cxn ang="0">
                  <a:pos x="2439" y="45"/>
                </a:cxn>
                <a:cxn ang="0">
                  <a:pos x="2747" y="9"/>
                </a:cxn>
                <a:cxn ang="0">
                  <a:pos x="3064" y="1"/>
                </a:cxn>
                <a:cxn ang="0">
                  <a:pos x="3376" y="23"/>
                </a:cxn>
                <a:cxn ang="0">
                  <a:pos x="3679" y="74"/>
                </a:cxn>
                <a:cxn ang="0">
                  <a:pos x="3970" y="151"/>
                </a:cxn>
                <a:cxn ang="0">
                  <a:pos x="4248" y="254"/>
                </a:cxn>
                <a:cxn ang="0">
                  <a:pos x="4512" y="381"/>
                </a:cxn>
                <a:cxn ang="0">
                  <a:pos x="4759" y="530"/>
                </a:cxn>
                <a:cxn ang="0">
                  <a:pos x="4987" y="700"/>
                </a:cxn>
                <a:cxn ang="0">
                  <a:pos x="5196" y="889"/>
                </a:cxn>
                <a:cxn ang="0">
                  <a:pos x="5384" y="1097"/>
                </a:cxn>
                <a:cxn ang="0">
                  <a:pos x="5549" y="1321"/>
                </a:cxn>
                <a:cxn ang="0">
                  <a:pos x="5688" y="1559"/>
                </a:cxn>
                <a:cxn ang="0">
                  <a:pos x="5802" y="1811"/>
                </a:cxn>
                <a:cxn ang="0">
                  <a:pos x="5887" y="2075"/>
                </a:cxn>
                <a:cxn ang="0">
                  <a:pos x="5943" y="2350"/>
                </a:cxn>
                <a:cxn ang="0">
                  <a:pos x="5968" y="2633"/>
                </a:cxn>
                <a:cxn ang="0">
                  <a:pos x="5959" y="2920"/>
                </a:cxn>
                <a:cxn ang="0">
                  <a:pos x="5919" y="3199"/>
                </a:cxn>
                <a:cxn ang="0">
                  <a:pos x="5848" y="3468"/>
                </a:cxn>
                <a:cxn ang="0">
                  <a:pos x="5748" y="3726"/>
                </a:cxn>
                <a:cxn ang="0">
                  <a:pos x="5622" y="3972"/>
                </a:cxn>
                <a:cxn ang="0">
                  <a:pos x="5469" y="4203"/>
                </a:cxn>
                <a:cxn ang="0">
                  <a:pos x="5293" y="4419"/>
                </a:cxn>
                <a:cxn ang="0">
                  <a:pos x="5094" y="4618"/>
                </a:cxn>
                <a:cxn ang="0">
                  <a:pos x="4875" y="4797"/>
                </a:cxn>
                <a:cxn ang="0">
                  <a:pos x="4637" y="4957"/>
                </a:cxn>
                <a:cxn ang="0">
                  <a:pos x="4382" y="5095"/>
                </a:cxn>
                <a:cxn ang="0">
                  <a:pos x="4111" y="5210"/>
                </a:cxn>
                <a:cxn ang="0">
                  <a:pos x="3826" y="5301"/>
                </a:cxn>
                <a:cxn ang="0">
                  <a:pos x="3529" y="5365"/>
                </a:cxn>
                <a:cxn ang="0">
                  <a:pos x="3221" y="5401"/>
                </a:cxn>
                <a:cxn ang="0">
                  <a:pos x="2905" y="5409"/>
                </a:cxn>
                <a:cxn ang="0">
                  <a:pos x="2592" y="5387"/>
                </a:cxn>
                <a:cxn ang="0">
                  <a:pos x="2289" y="5336"/>
                </a:cxn>
                <a:cxn ang="0">
                  <a:pos x="1998" y="5259"/>
                </a:cxn>
                <a:cxn ang="0">
                  <a:pos x="1720" y="5156"/>
                </a:cxn>
                <a:cxn ang="0">
                  <a:pos x="1457" y="5029"/>
                </a:cxn>
                <a:cxn ang="0">
                  <a:pos x="1210" y="4880"/>
                </a:cxn>
                <a:cxn ang="0">
                  <a:pos x="981" y="4710"/>
                </a:cxn>
                <a:cxn ang="0">
                  <a:pos x="772" y="4521"/>
                </a:cxn>
                <a:cxn ang="0">
                  <a:pos x="584" y="4313"/>
                </a:cxn>
                <a:cxn ang="0">
                  <a:pos x="420" y="4089"/>
                </a:cxn>
                <a:cxn ang="0">
                  <a:pos x="280" y="3851"/>
                </a:cxn>
                <a:cxn ang="0">
                  <a:pos x="167" y="3599"/>
                </a:cxn>
                <a:cxn ang="0">
                  <a:pos x="81" y="3335"/>
                </a:cxn>
                <a:cxn ang="0">
                  <a:pos x="25" y="3060"/>
                </a:cxn>
                <a:cxn ang="0">
                  <a:pos x="1" y="2777"/>
                </a:cxn>
              </a:cxnLst>
              <a:rect l="0" t="0" r="r" b="b"/>
              <a:pathLst>
                <a:path w="5969" h="5410">
                  <a:moveTo>
                    <a:pt x="0" y="2705"/>
                  </a:moveTo>
                  <a:lnTo>
                    <a:pt x="1" y="2633"/>
                  </a:lnTo>
                  <a:lnTo>
                    <a:pt x="4" y="2561"/>
                  </a:lnTo>
                  <a:lnTo>
                    <a:pt x="9" y="2490"/>
                  </a:lnTo>
                  <a:lnTo>
                    <a:pt x="16" y="2420"/>
                  </a:lnTo>
                  <a:lnTo>
                    <a:pt x="25" y="2350"/>
                  </a:lnTo>
                  <a:lnTo>
                    <a:pt x="36" y="2280"/>
                  </a:lnTo>
                  <a:lnTo>
                    <a:pt x="49" y="2211"/>
                  </a:lnTo>
                  <a:lnTo>
                    <a:pt x="64" y="2143"/>
                  </a:lnTo>
                  <a:lnTo>
                    <a:pt x="81" y="2075"/>
                  </a:lnTo>
                  <a:lnTo>
                    <a:pt x="100" y="2008"/>
                  </a:lnTo>
                  <a:lnTo>
                    <a:pt x="120" y="1942"/>
                  </a:lnTo>
                  <a:lnTo>
                    <a:pt x="143" y="1876"/>
                  </a:lnTo>
                  <a:lnTo>
                    <a:pt x="167" y="1811"/>
                  </a:lnTo>
                  <a:lnTo>
                    <a:pt x="192" y="1747"/>
                  </a:lnTo>
                  <a:lnTo>
                    <a:pt x="220" y="1684"/>
                  </a:lnTo>
                  <a:lnTo>
                    <a:pt x="249" y="1621"/>
                  </a:lnTo>
                  <a:lnTo>
                    <a:pt x="280" y="1559"/>
                  </a:lnTo>
                  <a:lnTo>
                    <a:pt x="313" y="1498"/>
                  </a:lnTo>
                  <a:lnTo>
                    <a:pt x="347" y="1438"/>
                  </a:lnTo>
                  <a:lnTo>
                    <a:pt x="383" y="1379"/>
                  </a:lnTo>
                  <a:lnTo>
                    <a:pt x="420" y="1321"/>
                  </a:lnTo>
                  <a:lnTo>
                    <a:pt x="459" y="1263"/>
                  </a:lnTo>
                  <a:lnTo>
                    <a:pt x="499" y="1207"/>
                  </a:lnTo>
                  <a:lnTo>
                    <a:pt x="541" y="1151"/>
                  </a:lnTo>
                  <a:lnTo>
                    <a:pt x="584" y="1097"/>
                  </a:lnTo>
                  <a:lnTo>
                    <a:pt x="629" y="1043"/>
                  </a:lnTo>
                  <a:lnTo>
                    <a:pt x="675" y="991"/>
                  </a:lnTo>
                  <a:lnTo>
                    <a:pt x="723" y="940"/>
                  </a:lnTo>
                  <a:lnTo>
                    <a:pt x="772" y="889"/>
                  </a:lnTo>
                  <a:lnTo>
                    <a:pt x="822" y="840"/>
                  </a:lnTo>
                  <a:lnTo>
                    <a:pt x="874" y="792"/>
                  </a:lnTo>
                  <a:lnTo>
                    <a:pt x="927" y="746"/>
                  </a:lnTo>
                  <a:lnTo>
                    <a:pt x="981" y="700"/>
                  </a:lnTo>
                  <a:lnTo>
                    <a:pt x="1036" y="656"/>
                  </a:lnTo>
                  <a:lnTo>
                    <a:pt x="1093" y="613"/>
                  </a:lnTo>
                  <a:lnTo>
                    <a:pt x="1151" y="571"/>
                  </a:lnTo>
                  <a:lnTo>
                    <a:pt x="1210" y="530"/>
                  </a:lnTo>
                  <a:lnTo>
                    <a:pt x="1270" y="491"/>
                  </a:lnTo>
                  <a:lnTo>
                    <a:pt x="1331" y="453"/>
                  </a:lnTo>
                  <a:lnTo>
                    <a:pt x="1393" y="416"/>
                  </a:lnTo>
                  <a:lnTo>
                    <a:pt x="1457" y="381"/>
                  </a:lnTo>
                  <a:lnTo>
                    <a:pt x="1521" y="347"/>
                  </a:lnTo>
                  <a:lnTo>
                    <a:pt x="1586" y="315"/>
                  </a:lnTo>
                  <a:lnTo>
                    <a:pt x="1653" y="284"/>
                  </a:lnTo>
                  <a:lnTo>
                    <a:pt x="1720" y="254"/>
                  </a:lnTo>
                  <a:lnTo>
                    <a:pt x="1788" y="226"/>
                  </a:lnTo>
                  <a:lnTo>
                    <a:pt x="1857" y="200"/>
                  </a:lnTo>
                  <a:lnTo>
                    <a:pt x="1927" y="175"/>
                  </a:lnTo>
                  <a:lnTo>
                    <a:pt x="1998" y="151"/>
                  </a:lnTo>
                  <a:lnTo>
                    <a:pt x="2070" y="130"/>
                  </a:lnTo>
                  <a:lnTo>
                    <a:pt x="2142" y="109"/>
                  </a:lnTo>
                  <a:lnTo>
                    <a:pt x="2215" y="91"/>
                  </a:lnTo>
                  <a:lnTo>
                    <a:pt x="2289" y="74"/>
                  </a:lnTo>
                  <a:lnTo>
                    <a:pt x="2364" y="59"/>
                  </a:lnTo>
                  <a:lnTo>
                    <a:pt x="2439" y="45"/>
                  </a:lnTo>
                  <a:lnTo>
                    <a:pt x="2515" y="33"/>
                  </a:lnTo>
                  <a:lnTo>
                    <a:pt x="2592" y="23"/>
                  </a:lnTo>
                  <a:lnTo>
                    <a:pt x="2669" y="15"/>
                  </a:lnTo>
                  <a:lnTo>
                    <a:pt x="2747" y="9"/>
                  </a:lnTo>
                  <a:lnTo>
                    <a:pt x="2826" y="4"/>
                  </a:lnTo>
                  <a:lnTo>
                    <a:pt x="2905" y="1"/>
                  </a:lnTo>
                  <a:lnTo>
                    <a:pt x="2984" y="0"/>
                  </a:lnTo>
                  <a:lnTo>
                    <a:pt x="3064" y="1"/>
                  </a:lnTo>
                  <a:lnTo>
                    <a:pt x="3143" y="4"/>
                  </a:lnTo>
                  <a:lnTo>
                    <a:pt x="3221" y="9"/>
                  </a:lnTo>
                  <a:lnTo>
                    <a:pt x="3299" y="15"/>
                  </a:lnTo>
                  <a:lnTo>
                    <a:pt x="3376" y="23"/>
                  </a:lnTo>
                  <a:lnTo>
                    <a:pt x="3453" y="33"/>
                  </a:lnTo>
                  <a:lnTo>
                    <a:pt x="3529" y="45"/>
                  </a:lnTo>
                  <a:lnTo>
                    <a:pt x="3604" y="59"/>
                  </a:lnTo>
                  <a:lnTo>
                    <a:pt x="3679" y="74"/>
                  </a:lnTo>
                  <a:lnTo>
                    <a:pt x="3753" y="91"/>
                  </a:lnTo>
                  <a:lnTo>
                    <a:pt x="3826" y="109"/>
                  </a:lnTo>
                  <a:lnTo>
                    <a:pt x="3899" y="130"/>
                  </a:lnTo>
                  <a:lnTo>
                    <a:pt x="3970" y="151"/>
                  </a:lnTo>
                  <a:lnTo>
                    <a:pt x="4041" y="175"/>
                  </a:lnTo>
                  <a:lnTo>
                    <a:pt x="4111" y="200"/>
                  </a:lnTo>
                  <a:lnTo>
                    <a:pt x="4180" y="226"/>
                  </a:lnTo>
                  <a:lnTo>
                    <a:pt x="4248" y="254"/>
                  </a:lnTo>
                  <a:lnTo>
                    <a:pt x="4316" y="284"/>
                  </a:lnTo>
                  <a:lnTo>
                    <a:pt x="4382" y="315"/>
                  </a:lnTo>
                  <a:lnTo>
                    <a:pt x="4447" y="347"/>
                  </a:lnTo>
                  <a:lnTo>
                    <a:pt x="4512" y="381"/>
                  </a:lnTo>
                  <a:lnTo>
                    <a:pt x="4575" y="416"/>
                  </a:lnTo>
                  <a:lnTo>
                    <a:pt x="4637" y="453"/>
                  </a:lnTo>
                  <a:lnTo>
                    <a:pt x="4699" y="491"/>
                  </a:lnTo>
                  <a:lnTo>
                    <a:pt x="4759" y="530"/>
                  </a:lnTo>
                  <a:lnTo>
                    <a:pt x="4818" y="571"/>
                  </a:lnTo>
                  <a:lnTo>
                    <a:pt x="4875" y="613"/>
                  </a:lnTo>
                  <a:lnTo>
                    <a:pt x="4932" y="656"/>
                  </a:lnTo>
                  <a:lnTo>
                    <a:pt x="4987" y="700"/>
                  </a:lnTo>
                  <a:lnTo>
                    <a:pt x="5042" y="746"/>
                  </a:lnTo>
                  <a:lnTo>
                    <a:pt x="5094" y="792"/>
                  </a:lnTo>
                  <a:lnTo>
                    <a:pt x="5146" y="840"/>
                  </a:lnTo>
                  <a:lnTo>
                    <a:pt x="5196" y="889"/>
                  </a:lnTo>
                  <a:lnTo>
                    <a:pt x="5245" y="940"/>
                  </a:lnTo>
                  <a:lnTo>
                    <a:pt x="5293" y="991"/>
                  </a:lnTo>
                  <a:lnTo>
                    <a:pt x="5339" y="1043"/>
                  </a:lnTo>
                  <a:lnTo>
                    <a:pt x="5384" y="1097"/>
                  </a:lnTo>
                  <a:lnTo>
                    <a:pt x="5427" y="1151"/>
                  </a:lnTo>
                  <a:lnTo>
                    <a:pt x="5469" y="1207"/>
                  </a:lnTo>
                  <a:lnTo>
                    <a:pt x="5510" y="1263"/>
                  </a:lnTo>
                  <a:lnTo>
                    <a:pt x="5549" y="1321"/>
                  </a:lnTo>
                  <a:lnTo>
                    <a:pt x="5586" y="1379"/>
                  </a:lnTo>
                  <a:lnTo>
                    <a:pt x="5622" y="1438"/>
                  </a:lnTo>
                  <a:lnTo>
                    <a:pt x="5656" y="1498"/>
                  </a:lnTo>
                  <a:lnTo>
                    <a:pt x="5688" y="1559"/>
                  </a:lnTo>
                  <a:lnTo>
                    <a:pt x="5719" y="1621"/>
                  </a:lnTo>
                  <a:lnTo>
                    <a:pt x="5748" y="1684"/>
                  </a:lnTo>
                  <a:lnTo>
                    <a:pt x="5776" y="1747"/>
                  </a:lnTo>
                  <a:lnTo>
                    <a:pt x="5802" y="1811"/>
                  </a:lnTo>
                  <a:lnTo>
                    <a:pt x="5826" y="1876"/>
                  </a:lnTo>
                  <a:lnTo>
                    <a:pt x="5848" y="1942"/>
                  </a:lnTo>
                  <a:lnTo>
                    <a:pt x="5869" y="2008"/>
                  </a:lnTo>
                  <a:lnTo>
                    <a:pt x="5887" y="2075"/>
                  </a:lnTo>
                  <a:lnTo>
                    <a:pt x="5904" y="2143"/>
                  </a:lnTo>
                  <a:lnTo>
                    <a:pt x="5919" y="2211"/>
                  </a:lnTo>
                  <a:lnTo>
                    <a:pt x="5932" y="2280"/>
                  </a:lnTo>
                  <a:lnTo>
                    <a:pt x="5943" y="2350"/>
                  </a:lnTo>
                  <a:lnTo>
                    <a:pt x="5952" y="2420"/>
                  </a:lnTo>
                  <a:lnTo>
                    <a:pt x="5959" y="2490"/>
                  </a:lnTo>
                  <a:lnTo>
                    <a:pt x="5964" y="2561"/>
                  </a:lnTo>
                  <a:lnTo>
                    <a:pt x="5968" y="2633"/>
                  </a:lnTo>
                  <a:lnTo>
                    <a:pt x="5969" y="2705"/>
                  </a:lnTo>
                  <a:lnTo>
                    <a:pt x="5968" y="2777"/>
                  </a:lnTo>
                  <a:lnTo>
                    <a:pt x="5964" y="2849"/>
                  </a:lnTo>
                  <a:lnTo>
                    <a:pt x="5959" y="2920"/>
                  </a:lnTo>
                  <a:lnTo>
                    <a:pt x="5952" y="2990"/>
                  </a:lnTo>
                  <a:lnTo>
                    <a:pt x="5943" y="3060"/>
                  </a:lnTo>
                  <a:lnTo>
                    <a:pt x="5932" y="3130"/>
                  </a:lnTo>
                  <a:lnTo>
                    <a:pt x="5919" y="3199"/>
                  </a:lnTo>
                  <a:lnTo>
                    <a:pt x="5904" y="3267"/>
                  </a:lnTo>
                  <a:lnTo>
                    <a:pt x="5887" y="3335"/>
                  </a:lnTo>
                  <a:lnTo>
                    <a:pt x="5869" y="3402"/>
                  </a:lnTo>
                  <a:lnTo>
                    <a:pt x="5848" y="3468"/>
                  </a:lnTo>
                  <a:lnTo>
                    <a:pt x="5826" y="3534"/>
                  </a:lnTo>
                  <a:lnTo>
                    <a:pt x="5802" y="3599"/>
                  </a:lnTo>
                  <a:lnTo>
                    <a:pt x="5776" y="3663"/>
                  </a:lnTo>
                  <a:lnTo>
                    <a:pt x="5748" y="3726"/>
                  </a:lnTo>
                  <a:lnTo>
                    <a:pt x="5719" y="3789"/>
                  </a:lnTo>
                  <a:lnTo>
                    <a:pt x="5688" y="3851"/>
                  </a:lnTo>
                  <a:lnTo>
                    <a:pt x="5656" y="3912"/>
                  </a:lnTo>
                  <a:lnTo>
                    <a:pt x="5622" y="3972"/>
                  </a:lnTo>
                  <a:lnTo>
                    <a:pt x="5586" y="4031"/>
                  </a:lnTo>
                  <a:lnTo>
                    <a:pt x="5549" y="4089"/>
                  </a:lnTo>
                  <a:lnTo>
                    <a:pt x="5510" y="4147"/>
                  </a:lnTo>
                  <a:lnTo>
                    <a:pt x="5469" y="4203"/>
                  </a:lnTo>
                  <a:lnTo>
                    <a:pt x="5427" y="4259"/>
                  </a:lnTo>
                  <a:lnTo>
                    <a:pt x="5384" y="4313"/>
                  </a:lnTo>
                  <a:lnTo>
                    <a:pt x="5339" y="4367"/>
                  </a:lnTo>
                  <a:lnTo>
                    <a:pt x="5293" y="4419"/>
                  </a:lnTo>
                  <a:lnTo>
                    <a:pt x="5245" y="4470"/>
                  </a:lnTo>
                  <a:lnTo>
                    <a:pt x="5196" y="4521"/>
                  </a:lnTo>
                  <a:lnTo>
                    <a:pt x="5146" y="4570"/>
                  </a:lnTo>
                  <a:lnTo>
                    <a:pt x="5094" y="4618"/>
                  </a:lnTo>
                  <a:lnTo>
                    <a:pt x="5042" y="4664"/>
                  </a:lnTo>
                  <a:lnTo>
                    <a:pt x="4987" y="4710"/>
                  </a:lnTo>
                  <a:lnTo>
                    <a:pt x="4932" y="4754"/>
                  </a:lnTo>
                  <a:lnTo>
                    <a:pt x="4875" y="4797"/>
                  </a:lnTo>
                  <a:lnTo>
                    <a:pt x="4818" y="4839"/>
                  </a:lnTo>
                  <a:lnTo>
                    <a:pt x="4759" y="4880"/>
                  </a:lnTo>
                  <a:lnTo>
                    <a:pt x="4699" y="4919"/>
                  </a:lnTo>
                  <a:lnTo>
                    <a:pt x="4637" y="4957"/>
                  </a:lnTo>
                  <a:lnTo>
                    <a:pt x="4575" y="4994"/>
                  </a:lnTo>
                  <a:lnTo>
                    <a:pt x="4512" y="5029"/>
                  </a:lnTo>
                  <a:lnTo>
                    <a:pt x="4447" y="5063"/>
                  </a:lnTo>
                  <a:lnTo>
                    <a:pt x="4382" y="5095"/>
                  </a:lnTo>
                  <a:lnTo>
                    <a:pt x="4316" y="5126"/>
                  </a:lnTo>
                  <a:lnTo>
                    <a:pt x="4248" y="5156"/>
                  </a:lnTo>
                  <a:lnTo>
                    <a:pt x="4180" y="5184"/>
                  </a:lnTo>
                  <a:lnTo>
                    <a:pt x="4111" y="5210"/>
                  </a:lnTo>
                  <a:lnTo>
                    <a:pt x="4041" y="5235"/>
                  </a:lnTo>
                  <a:lnTo>
                    <a:pt x="3970" y="5259"/>
                  </a:lnTo>
                  <a:lnTo>
                    <a:pt x="3899" y="5280"/>
                  </a:lnTo>
                  <a:lnTo>
                    <a:pt x="3826" y="5301"/>
                  </a:lnTo>
                  <a:lnTo>
                    <a:pt x="3753" y="5319"/>
                  </a:lnTo>
                  <a:lnTo>
                    <a:pt x="3679" y="5336"/>
                  </a:lnTo>
                  <a:lnTo>
                    <a:pt x="3604" y="5351"/>
                  </a:lnTo>
                  <a:lnTo>
                    <a:pt x="3529" y="5365"/>
                  </a:lnTo>
                  <a:lnTo>
                    <a:pt x="3453" y="5377"/>
                  </a:lnTo>
                  <a:lnTo>
                    <a:pt x="3376" y="5387"/>
                  </a:lnTo>
                  <a:lnTo>
                    <a:pt x="3299" y="5395"/>
                  </a:lnTo>
                  <a:lnTo>
                    <a:pt x="3221" y="5401"/>
                  </a:lnTo>
                  <a:lnTo>
                    <a:pt x="3143" y="5406"/>
                  </a:lnTo>
                  <a:lnTo>
                    <a:pt x="3064" y="5409"/>
                  </a:lnTo>
                  <a:lnTo>
                    <a:pt x="2984" y="5410"/>
                  </a:lnTo>
                  <a:lnTo>
                    <a:pt x="2905" y="5409"/>
                  </a:lnTo>
                  <a:lnTo>
                    <a:pt x="2826" y="5406"/>
                  </a:lnTo>
                  <a:lnTo>
                    <a:pt x="2747" y="5401"/>
                  </a:lnTo>
                  <a:lnTo>
                    <a:pt x="2669" y="5395"/>
                  </a:lnTo>
                  <a:lnTo>
                    <a:pt x="2592" y="5387"/>
                  </a:lnTo>
                  <a:lnTo>
                    <a:pt x="2515" y="5377"/>
                  </a:lnTo>
                  <a:lnTo>
                    <a:pt x="2439" y="5365"/>
                  </a:lnTo>
                  <a:lnTo>
                    <a:pt x="2364" y="5351"/>
                  </a:lnTo>
                  <a:lnTo>
                    <a:pt x="2289" y="5336"/>
                  </a:lnTo>
                  <a:lnTo>
                    <a:pt x="2215" y="5319"/>
                  </a:lnTo>
                  <a:lnTo>
                    <a:pt x="2142" y="5301"/>
                  </a:lnTo>
                  <a:lnTo>
                    <a:pt x="2070" y="5280"/>
                  </a:lnTo>
                  <a:lnTo>
                    <a:pt x="1998" y="5259"/>
                  </a:lnTo>
                  <a:lnTo>
                    <a:pt x="1927" y="5235"/>
                  </a:lnTo>
                  <a:lnTo>
                    <a:pt x="1857" y="5210"/>
                  </a:lnTo>
                  <a:lnTo>
                    <a:pt x="1788" y="5184"/>
                  </a:lnTo>
                  <a:lnTo>
                    <a:pt x="1720" y="5156"/>
                  </a:lnTo>
                  <a:lnTo>
                    <a:pt x="1653" y="5126"/>
                  </a:lnTo>
                  <a:lnTo>
                    <a:pt x="1586" y="5095"/>
                  </a:lnTo>
                  <a:lnTo>
                    <a:pt x="1521" y="5063"/>
                  </a:lnTo>
                  <a:lnTo>
                    <a:pt x="1457" y="5029"/>
                  </a:lnTo>
                  <a:lnTo>
                    <a:pt x="1393" y="4994"/>
                  </a:lnTo>
                  <a:lnTo>
                    <a:pt x="1331" y="4957"/>
                  </a:lnTo>
                  <a:lnTo>
                    <a:pt x="1270" y="4919"/>
                  </a:lnTo>
                  <a:lnTo>
                    <a:pt x="1210" y="4880"/>
                  </a:lnTo>
                  <a:lnTo>
                    <a:pt x="1151" y="4839"/>
                  </a:lnTo>
                  <a:lnTo>
                    <a:pt x="1093" y="4797"/>
                  </a:lnTo>
                  <a:lnTo>
                    <a:pt x="1036" y="4754"/>
                  </a:lnTo>
                  <a:lnTo>
                    <a:pt x="981" y="4710"/>
                  </a:lnTo>
                  <a:lnTo>
                    <a:pt x="927" y="4664"/>
                  </a:lnTo>
                  <a:lnTo>
                    <a:pt x="874" y="4618"/>
                  </a:lnTo>
                  <a:lnTo>
                    <a:pt x="822" y="4570"/>
                  </a:lnTo>
                  <a:lnTo>
                    <a:pt x="772" y="4521"/>
                  </a:lnTo>
                  <a:lnTo>
                    <a:pt x="723" y="4470"/>
                  </a:lnTo>
                  <a:lnTo>
                    <a:pt x="675" y="4419"/>
                  </a:lnTo>
                  <a:lnTo>
                    <a:pt x="629" y="4367"/>
                  </a:lnTo>
                  <a:lnTo>
                    <a:pt x="584" y="4313"/>
                  </a:lnTo>
                  <a:lnTo>
                    <a:pt x="541" y="4259"/>
                  </a:lnTo>
                  <a:lnTo>
                    <a:pt x="499" y="4203"/>
                  </a:lnTo>
                  <a:lnTo>
                    <a:pt x="459" y="4147"/>
                  </a:lnTo>
                  <a:lnTo>
                    <a:pt x="420" y="4089"/>
                  </a:lnTo>
                  <a:lnTo>
                    <a:pt x="383" y="4031"/>
                  </a:lnTo>
                  <a:lnTo>
                    <a:pt x="347" y="3972"/>
                  </a:lnTo>
                  <a:lnTo>
                    <a:pt x="313" y="3912"/>
                  </a:lnTo>
                  <a:lnTo>
                    <a:pt x="280" y="3851"/>
                  </a:lnTo>
                  <a:lnTo>
                    <a:pt x="249" y="3789"/>
                  </a:lnTo>
                  <a:lnTo>
                    <a:pt x="220" y="3726"/>
                  </a:lnTo>
                  <a:lnTo>
                    <a:pt x="192" y="3663"/>
                  </a:lnTo>
                  <a:lnTo>
                    <a:pt x="167" y="3599"/>
                  </a:lnTo>
                  <a:lnTo>
                    <a:pt x="143" y="3534"/>
                  </a:lnTo>
                  <a:lnTo>
                    <a:pt x="120" y="3468"/>
                  </a:lnTo>
                  <a:lnTo>
                    <a:pt x="100" y="3402"/>
                  </a:lnTo>
                  <a:lnTo>
                    <a:pt x="81" y="3335"/>
                  </a:lnTo>
                  <a:lnTo>
                    <a:pt x="64" y="3267"/>
                  </a:lnTo>
                  <a:lnTo>
                    <a:pt x="49" y="3199"/>
                  </a:lnTo>
                  <a:lnTo>
                    <a:pt x="36" y="3130"/>
                  </a:lnTo>
                  <a:lnTo>
                    <a:pt x="25" y="3060"/>
                  </a:lnTo>
                  <a:lnTo>
                    <a:pt x="16" y="2990"/>
                  </a:lnTo>
                  <a:lnTo>
                    <a:pt x="9" y="2920"/>
                  </a:lnTo>
                  <a:lnTo>
                    <a:pt x="4" y="2849"/>
                  </a:lnTo>
                  <a:lnTo>
                    <a:pt x="1" y="2777"/>
                  </a:lnTo>
                  <a:lnTo>
                    <a:pt x="0" y="2705"/>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7654" name="Picture 6"/>
            <p:cNvPicPr>
              <a:picLocks noChangeAspect="1" noChangeArrowheads="1"/>
            </p:cNvPicPr>
            <p:nvPr/>
          </p:nvPicPr>
          <p:blipFill>
            <a:blip r:embed="rId4"/>
            <a:srcRect/>
            <a:stretch>
              <a:fillRect/>
            </a:stretch>
          </p:blipFill>
          <p:spPr bwMode="auto">
            <a:xfrm>
              <a:off x="4384" y="-4396"/>
              <a:ext cx="5900" cy="4925"/>
            </a:xfrm>
            <a:prstGeom prst="rect">
              <a:avLst/>
            </a:prstGeom>
            <a:noFill/>
            <a:ln w="9525">
              <a:noFill/>
              <a:miter lim="800000"/>
              <a:headEnd/>
              <a:tailEnd/>
            </a:ln>
          </p:spPr>
        </p:pic>
        <p:pic>
          <p:nvPicPr>
            <p:cNvPr id="27655" name="Picture 7"/>
            <p:cNvPicPr>
              <a:picLocks noChangeAspect="1" noChangeArrowheads="1"/>
            </p:cNvPicPr>
            <p:nvPr/>
          </p:nvPicPr>
          <p:blipFill>
            <a:blip r:embed="rId5"/>
            <a:srcRect/>
            <a:stretch>
              <a:fillRect/>
            </a:stretch>
          </p:blipFill>
          <p:spPr bwMode="auto">
            <a:xfrm>
              <a:off x="4440" y="-4821"/>
              <a:ext cx="5280" cy="4786"/>
            </a:xfrm>
            <a:prstGeom prst="rect">
              <a:avLst/>
            </a:prstGeom>
            <a:noFill/>
            <a:ln w="9525">
              <a:noFill/>
              <a:miter lim="800000"/>
              <a:headEnd/>
              <a:tailEnd/>
            </a:ln>
          </p:spPr>
        </p:pic>
        <p:sp>
          <p:nvSpPr>
            <p:cNvPr id="27656" name="Freeform 8"/>
            <p:cNvSpPr>
              <a:spLocks/>
            </p:cNvSpPr>
            <p:nvPr/>
          </p:nvSpPr>
          <p:spPr bwMode="auto">
            <a:xfrm>
              <a:off x="4440" y="-4821"/>
              <a:ext cx="5280" cy="4786"/>
            </a:xfrm>
            <a:custGeom>
              <a:avLst/>
              <a:gdLst/>
              <a:ahLst/>
              <a:cxnLst>
                <a:cxn ang="0">
                  <a:pos x="10" y="2179"/>
                </a:cxn>
                <a:cxn ang="0">
                  <a:pos x="56" y="1902"/>
                </a:cxn>
                <a:cxn ang="0">
                  <a:pos x="135" y="1636"/>
                </a:cxn>
                <a:cxn ang="0">
                  <a:pos x="245" y="1384"/>
                </a:cxn>
                <a:cxn ang="0">
                  <a:pos x="386" y="1146"/>
                </a:cxn>
                <a:cxn ang="0">
                  <a:pos x="554" y="926"/>
                </a:cxn>
                <a:cxn ang="0">
                  <a:pos x="747" y="724"/>
                </a:cxn>
                <a:cxn ang="0">
                  <a:pos x="964" y="543"/>
                </a:cxn>
                <a:cxn ang="0">
                  <a:pos x="1203" y="385"/>
                </a:cxn>
                <a:cxn ang="0">
                  <a:pos x="1460" y="251"/>
                </a:cxn>
                <a:cxn ang="0">
                  <a:pos x="1734" y="144"/>
                </a:cxn>
                <a:cxn ang="0">
                  <a:pos x="2024" y="65"/>
                </a:cxn>
                <a:cxn ang="0">
                  <a:pos x="2327" y="16"/>
                </a:cxn>
                <a:cxn ang="0">
                  <a:pos x="2640" y="0"/>
                </a:cxn>
                <a:cxn ang="0">
                  <a:pos x="2953" y="16"/>
                </a:cxn>
                <a:cxn ang="0">
                  <a:pos x="3256" y="65"/>
                </a:cxn>
                <a:cxn ang="0">
                  <a:pos x="3546" y="144"/>
                </a:cxn>
                <a:cxn ang="0">
                  <a:pos x="3820" y="251"/>
                </a:cxn>
                <a:cxn ang="0">
                  <a:pos x="4077" y="385"/>
                </a:cxn>
                <a:cxn ang="0">
                  <a:pos x="4316" y="543"/>
                </a:cxn>
                <a:cxn ang="0">
                  <a:pos x="4533" y="724"/>
                </a:cxn>
                <a:cxn ang="0">
                  <a:pos x="4726" y="926"/>
                </a:cxn>
                <a:cxn ang="0">
                  <a:pos x="4894" y="1146"/>
                </a:cxn>
                <a:cxn ang="0">
                  <a:pos x="5035" y="1384"/>
                </a:cxn>
                <a:cxn ang="0">
                  <a:pos x="5145" y="1636"/>
                </a:cxn>
                <a:cxn ang="0">
                  <a:pos x="5224" y="1902"/>
                </a:cxn>
                <a:cxn ang="0">
                  <a:pos x="5270" y="2179"/>
                </a:cxn>
                <a:cxn ang="0">
                  <a:pos x="5279" y="2464"/>
                </a:cxn>
                <a:cxn ang="0">
                  <a:pos x="5251" y="2746"/>
                </a:cxn>
                <a:cxn ang="0">
                  <a:pos x="5189" y="3017"/>
                </a:cxn>
                <a:cxn ang="0">
                  <a:pos x="5094" y="3277"/>
                </a:cxn>
                <a:cxn ang="0">
                  <a:pos x="4968" y="3522"/>
                </a:cxn>
                <a:cxn ang="0">
                  <a:pos x="4813" y="3751"/>
                </a:cxn>
                <a:cxn ang="0">
                  <a:pos x="4632" y="3962"/>
                </a:cxn>
                <a:cxn ang="0">
                  <a:pos x="4427" y="4154"/>
                </a:cxn>
                <a:cxn ang="0">
                  <a:pos x="4199" y="4324"/>
                </a:cxn>
                <a:cxn ang="0">
                  <a:pos x="3951" y="4470"/>
                </a:cxn>
                <a:cxn ang="0">
                  <a:pos x="3685" y="4591"/>
                </a:cxn>
                <a:cxn ang="0">
                  <a:pos x="3402" y="4684"/>
                </a:cxn>
                <a:cxn ang="0">
                  <a:pos x="3106" y="4748"/>
                </a:cxn>
                <a:cxn ang="0">
                  <a:pos x="2798" y="4781"/>
                </a:cxn>
                <a:cxn ang="0">
                  <a:pos x="2482" y="4781"/>
                </a:cxn>
                <a:cxn ang="0">
                  <a:pos x="2174" y="4748"/>
                </a:cxn>
                <a:cxn ang="0">
                  <a:pos x="1878" y="4684"/>
                </a:cxn>
                <a:cxn ang="0">
                  <a:pos x="1595" y="4591"/>
                </a:cxn>
                <a:cxn ang="0">
                  <a:pos x="1329" y="4470"/>
                </a:cxn>
                <a:cxn ang="0">
                  <a:pos x="1081" y="4324"/>
                </a:cxn>
                <a:cxn ang="0">
                  <a:pos x="853" y="4154"/>
                </a:cxn>
                <a:cxn ang="0">
                  <a:pos x="648" y="3962"/>
                </a:cxn>
                <a:cxn ang="0">
                  <a:pos x="467" y="3751"/>
                </a:cxn>
                <a:cxn ang="0">
                  <a:pos x="312" y="3522"/>
                </a:cxn>
                <a:cxn ang="0">
                  <a:pos x="186" y="3277"/>
                </a:cxn>
                <a:cxn ang="0">
                  <a:pos x="91" y="3017"/>
                </a:cxn>
                <a:cxn ang="0">
                  <a:pos x="29" y="2746"/>
                </a:cxn>
                <a:cxn ang="0">
                  <a:pos x="1" y="2464"/>
                </a:cxn>
              </a:cxnLst>
              <a:rect l="0" t="0" r="r" b="b"/>
              <a:pathLst>
                <a:path w="5280" h="4786">
                  <a:moveTo>
                    <a:pt x="0" y="2392"/>
                  </a:moveTo>
                  <a:lnTo>
                    <a:pt x="1" y="2321"/>
                  </a:lnTo>
                  <a:lnTo>
                    <a:pt x="5" y="2249"/>
                  </a:lnTo>
                  <a:lnTo>
                    <a:pt x="10" y="2179"/>
                  </a:lnTo>
                  <a:lnTo>
                    <a:pt x="18" y="2108"/>
                  </a:lnTo>
                  <a:lnTo>
                    <a:pt x="29" y="2039"/>
                  </a:lnTo>
                  <a:lnTo>
                    <a:pt x="41" y="1970"/>
                  </a:lnTo>
                  <a:lnTo>
                    <a:pt x="56" y="1902"/>
                  </a:lnTo>
                  <a:lnTo>
                    <a:pt x="72" y="1834"/>
                  </a:lnTo>
                  <a:lnTo>
                    <a:pt x="91" y="1767"/>
                  </a:lnTo>
                  <a:lnTo>
                    <a:pt x="112" y="1701"/>
                  </a:lnTo>
                  <a:lnTo>
                    <a:pt x="135" y="1636"/>
                  </a:lnTo>
                  <a:lnTo>
                    <a:pt x="159" y="1572"/>
                  </a:lnTo>
                  <a:lnTo>
                    <a:pt x="186" y="1508"/>
                  </a:lnTo>
                  <a:lnTo>
                    <a:pt x="215" y="1445"/>
                  </a:lnTo>
                  <a:lnTo>
                    <a:pt x="245" y="1384"/>
                  </a:lnTo>
                  <a:lnTo>
                    <a:pt x="278" y="1323"/>
                  </a:lnTo>
                  <a:lnTo>
                    <a:pt x="312" y="1263"/>
                  </a:lnTo>
                  <a:lnTo>
                    <a:pt x="348" y="1204"/>
                  </a:lnTo>
                  <a:lnTo>
                    <a:pt x="386" y="1146"/>
                  </a:lnTo>
                  <a:lnTo>
                    <a:pt x="425" y="1089"/>
                  </a:lnTo>
                  <a:lnTo>
                    <a:pt x="467" y="1034"/>
                  </a:lnTo>
                  <a:lnTo>
                    <a:pt x="509" y="979"/>
                  </a:lnTo>
                  <a:lnTo>
                    <a:pt x="554" y="926"/>
                  </a:lnTo>
                  <a:lnTo>
                    <a:pt x="600" y="874"/>
                  </a:lnTo>
                  <a:lnTo>
                    <a:pt x="648" y="823"/>
                  </a:lnTo>
                  <a:lnTo>
                    <a:pt x="697" y="773"/>
                  </a:lnTo>
                  <a:lnTo>
                    <a:pt x="747" y="724"/>
                  </a:lnTo>
                  <a:lnTo>
                    <a:pt x="799" y="677"/>
                  </a:lnTo>
                  <a:lnTo>
                    <a:pt x="853" y="631"/>
                  </a:lnTo>
                  <a:lnTo>
                    <a:pt x="908" y="586"/>
                  </a:lnTo>
                  <a:lnTo>
                    <a:pt x="964" y="543"/>
                  </a:lnTo>
                  <a:lnTo>
                    <a:pt x="1022" y="502"/>
                  </a:lnTo>
                  <a:lnTo>
                    <a:pt x="1081" y="461"/>
                  </a:lnTo>
                  <a:lnTo>
                    <a:pt x="1141" y="422"/>
                  </a:lnTo>
                  <a:lnTo>
                    <a:pt x="1203" y="385"/>
                  </a:lnTo>
                  <a:lnTo>
                    <a:pt x="1265" y="349"/>
                  </a:lnTo>
                  <a:lnTo>
                    <a:pt x="1329" y="315"/>
                  </a:lnTo>
                  <a:lnTo>
                    <a:pt x="1394" y="282"/>
                  </a:lnTo>
                  <a:lnTo>
                    <a:pt x="1460" y="251"/>
                  </a:lnTo>
                  <a:lnTo>
                    <a:pt x="1527" y="222"/>
                  </a:lnTo>
                  <a:lnTo>
                    <a:pt x="1595" y="194"/>
                  </a:lnTo>
                  <a:lnTo>
                    <a:pt x="1664" y="168"/>
                  </a:lnTo>
                  <a:lnTo>
                    <a:pt x="1734" y="144"/>
                  </a:lnTo>
                  <a:lnTo>
                    <a:pt x="1806" y="122"/>
                  </a:lnTo>
                  <a:lnTo>
                    <a:pt x="1878" y="101"/>
                  </a:lnTo>
                  <a:lnTo>
                    <a:pt x="1950" y="82"/>
                  </a:lnTo>
                  <a:lnTo>
                    <a:pt x="2024" y="65"/>
                  </a:lnTo>
                  <a:lnTo>
                    <a:pt x="2099" y="50"/>
                  </a:lnTo>
                  <a:lnTo>
                    <a:pt x="2174" y="37"/>
                  </a:lnTo>
                  <a:lnTo>
                    <a:pt x="2250" y="26"/>
                  </a:lnTo>
                  <a:lnTo>
                    <a:pt x="2327" y="16"/>
                  </a:lnTo>
                  <a:lnTo>
                    <a:pt x="2404" y="9"/>
                  </a:lnTo>
                  <a:lnTo>
                    <a:pt x="2482" y="4"/>
                  </a:lnTo>
                  <a:lnTo>
                    <a:pt x="2561" y="1"/>
                  </a:lnTo>
                  <a:lnTo>
                    <a:pt x="2640" y="0"/>
                  </a:lnTo>
                  <a:lnTo>
                    <a:pt x="2719" y="1"/>
                  </a:lnTo>
                  <a:lnTo>
                    <a:pt x="2798" y="4"/>
                  </a:lnTo>
                  <a:lnTo>
                    <a:pt x="2876" y="9"/>
                  </a:lnTo>
                  <a:lnTo>
                    <a:pt x="2953" y="16"/>
                  </a:lnTo>
                  <a:lnTo>
                    <a:pt x="3030" y="26"/>
                  </a:lnTo>
                  <a:lnTo>
                    <a:pt x="3106" y="37"/>
                  </a:lnTo>
                  <a:lnTo>
                    <a:pt x="3181" y="50"/>
                  </a:lnTo>
                  <a:lnTo>
                    <a:pt x="3256" y="65"/>
                  </a:lnTo>
                  <a:lnTo>
                    <a:pt x="3330" y="82"/>
                  </a:lnTo>
                  <a:lnTo>
                    <a:pt x="3402" y="101"/>
                  </a:lnTo>
                  <a:lnTo>
                    <a:pt x="3474" y="122"/>
                  </a:lnTo>
                  <a:lnTo>
                    <a:pt x="3546" y="144"/>
                  </a:lnTo>
                  <a:lnTo>
                    <a:pt x="3616" y="168"/>
                  </a:lnTo>
                  <a:lnTo>
                    <a:pt x="3685" y="194"/>
                  </a:lnTo>
                  <a:lnTo>
                    <a:pt x="3753" y="222"/>
                  </a:lnTo>
                  <a:lnTo>
                    <a:pt x="3820" y="251"/>
                  </a:lnTo>
                  <a:lnTo>
                    <a:pt x="3886" y="282"/>
                  </a:lnTo>
                  <a:lnTo>
                    <a:pt x="3951" y="315"/>
                  </a:lnTo>
                  <a:lnTo>
                    <a:pt x="4015" y="349"/>
                  </a:lnTo>
                  <a:lnTo>
                    <a:pt x="4077" y="385"/>
                  </a:lnTo>
                  <a:lnTo>
                    <a:pt x="4139" y="422"/>
                  </a:lnTo>
                  <a:lnTo>
                    <a:pt x="4199" y="461"/>
                  </a:lnTo>
                  <a:lnTo>
                    <a:pt x="4258" y="502"/>
                  </a:lnTo>
                  <a:lnTo>
                    <a:pt x="4316" y="543"/>
                  </a:lnTo>
                  <a:lnTo>
                    <a:pt x="4372" y="586"/>
                  </a:lnTo>
                  <a:lnTo>
                    <a:pt x="4427" y="631"/>
                  </a:lnTo>
                  <a:lnTo>
                    <a:pt x="4481" y="677"/>
                  </a:lnTo>
                  <a:lnTo>
                    <a:pt x="4533" y="724"/>
                  </a:lnTo>
                  <a:lnTo>
                    <a:pt x="4583" y="773"/>
                  </a:lnTo>
                  <a:lnTo>
                    <a:pt x="4632" y="823"/>
                  </a:lnTo>
                  <a:lnTo>
                    <a:pt x="4680" y="874"/>
                  </a:lnTo>
                  <a:lnTo>
                    <a:pt x="4726" y="926"/>
                  </a:lnTo>
                  <a:lnTo>
                    <a:pt x="4771" y="979"/>
                  </a:lnTo>
                  <a:lnTo>
                    <a:pt x="4813" y="1034"/>
                  </a:lnTo>
                  <a:lnTo>
                    <a:pt x="4855" y="1089"/>
                  </a:lnTo>
                  <a:lnTo>
                    <a:pt x="4894" y="1146"/>
                  </a:lnTo>
                  <a:lnTo>
                    <a:pt x="4932" y="1204"/>
                  </a:lnTo>
                  <a:lnTo>
                    <a:pt x="4968" y="1263"/>
                  </a:lnTo>
                  <a:lnTo>
                    <a:pt x="5002" y="1323"/>
                  </a:lnTo>
                  <a:lnTo>
                    <a:pt x="5035" y="1384"/>
                  </a:lnTo>
                  <a:lnTo>
                    <a:pt x="5065" y="1445"/>
                  </a:lnTo>
                  <a:lnTo>
                    <a:pt x="5094" y="1508"/>
                  </a:lnTo>
                  <a:lnTo>
                    <a:pt x="5121" y="1572"/>
                  </a:lnTo>
                  <a:lnTo>
                    <a:pt x="5145" y="1636"/>
                  </a:lnTo>
                  <a:lnTo>
                    <a:pt x="5168" y="1701"/>
                  </a:lnTo>
                  <a:lnTo>
                    <a:pt x="5189" y="1767"/>
                  </a:lnTo>
                  <a:lnTo>
                    <a:pt x="5208" y="1834"/>
                  </a:lnTo>
                  <a:lnTo>
                    <a:pt x="5224" y="1902"/>
                  </a:lnTo>
                  <a:lnTo>
                    <a:pt x="5239" y="1970"/>
                  </a:lnTo>
                  <a:lnTo>
                    <a:pt x="5251" y="2039"/>
                  </a:lnTo>
                  <a:lnTo>
                    <a:pt x="5262" y="2108"/>
                  </a:lnTo>
                  <a:lnTo>
                    <a:pt x="5270" y="2179"/>
                  </a:lnTo>
                  <a:lnTo>
                    <a:pt x="5275" y="2249"/>
                  </a:lnTo>
                  <a:lnTo>
                    <a:pt x="5279" y="2321"/>
                  </a:lnTo>
                  <a:lnTo>
                    <a:pt x="5280" y="2392"/>
                  </a:lnTo>
                  <a:lnTo>
                    <a:pt x="5279" y="2464"/>
                  </a:lnTo>
                  <a:lnTo>
                    <a:pt x="5275" y="2536"/>
                  </a:lnTo>
                  <a:lnTo>
                    <a:pt x="5270" y="2606"/>
                  </a:lnTo>
                  <a:lnTo>
                    <a:pt x="5262" y="2676"/>
                  </a:lnTo>
                  <a:lnTo>
                    <a:pt x="5251" y="2746"/>
                  </a:lnTo>
                  <a:lnTo>
                    <a:pt x="5239" y="2815"/>
                  </a:lnTo>
                  <a:lnTo>
                    <a:pt x="5224" y="2883"/>
                  </a:lnTo>
                  <a:lnTo>
                    <a:pt x="5208" y="2951"/>
                  </a:lnTo>
                  <a:lnTo>
                    <a:pt x="5189" y="3017"/>
                  </a:lnTo>
                  <a:lnTo>
                    <a:pt x="5168" y="3084"/>
                  </a:lnTo>
                  <a:lnTo>
                    <a:pt x="5145" y="3149"/>
                  </a:lnTo>
                  <a:lnTo>
                    <a:pt x="5121" y="3213"/>
                  </a:lnTo>
                  <a:lnTo>
                    <a:pt x="5094" y="3277"/>
                  </a:lnTo>
                  <a:lnTo>
                    <a:pt x="5065" y="3339"/>
                  </a:lnTo>
                  <a:lnTo>
                    <a:pt x="5035" y="3401"/>
                  </a:lnTo>
                  <a:lnTo>
                    <a:pt x="5002" y="3462"/>
                  </a:lnTo>
                  <a:lnTo>
                    <a:pt x="4968" y="3522"/>
                  </a:lnTo>
                  <a:lnTo>
                    <a:pt x="4932" y="3581"/>
                  </a:lnTo>
                  <a:lnTo>
                    <a:pt x="4894" y="3639"/>
                  </a:lnTo>
                  <a:lnTo>
                    <a:pt x="4855" y="3695"/>
                  </a:lnTo>
                  <a:lnTo>
                    <a:pt x="4813" y="3751"/>
                  </a:lnTo>
                  <a:lnTo>
                    <a:pt x="4771" y="3806"/>
                  </a:lnTo>
                  <a:lnTo>
                    <a:pt x="4726" y="3859"/>
                  </a:lnTo>
                  <a:lnTo>
                    <a:pt x="4680" y="3911"/>
                  </a:lnTo>
                  <a:lnTo>
                    <a:pt x="4632" y="3962"/>
                  </a:lnTo>
                  <a:lnTo>
                    <a:pt x="4583" y="4012"/>
                  </a:lnTo>
                  <a:lnTo>
                    <a:pt x="4533" y="4061"/>
                  </a:lnTo>
                  <a:lnTo>
                    <a:pt x="4481" y="4108"/>
                  </a:lnTo>
                  <a:lnTo>
                    <a:pt x="4427" y="4154"/>
                  </a:lnTo>
                  <a:lnTo>
                    <a:pt x="4372" y="4198"/>
                  </a:lnTo>
                  <a:lnTo>
                    <a:pt x="4316" y="4241"/>
                  </a:lnTo>
                  <a:lnTo>
                    <a:pt x="4258" y="4283"/>
                  </a:lnTo>
                  <a:lnTo>
                    <a:pt x="4199" y="4324"/>
                  </a:lnTo>
                  <a:lnTo>
                    <a:pt x="4139" y="4362"/>
                  </a:lnTo>
                  <a:lnTo>
                    <a:pt x="4077" y="4400"/>
                  </a:lnTo>
                  <a:lnTo>
                    <a:pt x="4015" y="4436"/>
                  </a:lnTo>
                  <a:lnTo>
                    <a:pt x="3951" y="4470"/>
                  </a:lnTo>
                  <a:lnTo>
                    <a:pt x="3886" y="4502"/>
                  </a:lnTo>
                  <a:lnTo>
                    <a:pt x="3820" y="4533"/>
                  </a:lnTo>
                  <a:lnTo>
                    <a:pt x="3753" y="4563"/>
                  </a:lnTo>
                  <a:lnTo>
                    <a:pt x="3685" y="4591"/>
                  </a:lnTo>
                  <a:lnTo>
                    <a:pt x="3616" y="4616"/>
                  </a:lnTo>
                  <a:lnTo>
                    <a:pt x="3546" y="4641"/>
                  </a:lnTo>
                  <a:lnTo>
                    <a:pt x="3474" y="4663"/>
                  </a:lnTo>
                  <a:lnTo>
                    <a:pt x="3402" y="4684"/>
                  </a:lnTo>
                  <a:lnTo>
                    <a:pt x="3330" y="4703"/>
                  </a:lnTo>
                  <a:lnTo>
                    <a:pt x="3256" y="4720"/>
                  </a:lnTo>
                  <a:lnTo>
                    <a:pt x="3181" y="4735"/>
                  </a:lnTo>
                  <a:lnTo>
                    <a:pt x="3106" y="4748"/>
                  </a:lnTo>
                  <a:lnTo>
                    <a:pt x="3030" y="4759"/>
                  </a:lnTo>
                  <a:lnTo>
                    <a:pt x="2953" y="4769"/>
                  </a:lnTo>
                  <a:lnTo>
                    <a:pt x="2876" y="4776"/>
                  </a:lnTo>
                  <a:lnTo>
                    <a:pt x="2798" y="4781"/>
                  </a:lnTo>
                  <a:lnTo>
                    <a:pt x="2719" y="4784"/>
                  </a:lnTo>
                  <a:lnTo>
                    <a:pt x="2640" y="4785"/>
                  </a:lnTo>
                  <a:lnTo>
                    <a:pt x="2561" y="4784"/>
                  </a:lnTo>
                  <a:lnTo>
                    <a:pt x="2482" y="4781"/>
                  </a:lnTo>
                  <a:lnTo>
                    <a:pt x="2404" y="4776"/>
                  </a:lnTo>
                  <a:lnTo>
                    <a:pt x="2327" y="4769"/>
                  </a:lnTo>
                  <a:lnTo>
                    <a:pt x="2250" y="4759"/>
                  </a:lnTo>
                  <a:lnTo>
                    <a:pt x="2174" y="4748"/>
                  </a:lnTo>
                  <a:lnTo>
                    <a:pt x="2099" y="4735"/>
                  </a:lnTo>
                  <a:lnTo>
                    <a:pt x="2024" y="4720"/>
                  </a:lnTo>
                  <a:lnTo>
                    <a:pt x="1950" y="4703"/>
                  </a:lnTo>
                  <a:lnTo>
                    <a:pt x="1878" y="4684"/>
                  </a:lnTo>
                  <a:lnTo>
                    <a:pt x="1806" y="4663"/>
                  </a:lnTo>
                  <a:lnTo>
                    <a:pt x="1734" y="4641"/>
                  </a:lnTo>
                  <a:lnTo>
                    <a:pt x="1664" y="4616"/>
                  </a:lnTo>
                  <a:lnTo>
                    <a:pt x="1595" y="4591"/>
                  </a:lnTo>
                  <a:lnTo>
                    <a:pt x="1527" y="4563"/>
                  </a:lnTo>
                  <a:lnTo>
                    <a:pt x="1460" y="4533"/>
                  </a:lnTo>
                  <a:lnTo>
                    <a:pt x="1394" y="4502"/>
                  </a:lnTo>
                  <a:lnTo>
                    <a:pt x="1329" y="4470"/>
                  </a:lnTo>
                  <a:lnTo>
                    <a:pt x="1265" y="4436"/>
                  </a:lnTo>
                  <a:lnTo>
                    <a:pt x="1203" y="4400"/>
                  </a:lnTo>
                  <a:lnTo>
                    <a:pt x="1141" y="4362"/>
                  </a:lnTo>
                  <a:lnTo>
                    <a:pt x="1081" y="4324"/>
                  </a:lnTo>
                  <a:lnTo>
                    <a:pt x="1022" y="4283"/>
                  </a:lnTo>
                  <a:lnTo>
                    <a:pt x="964" y="4241"/>
                  </a:lnTo>
                  <a:lnTo>
                    <a:pt x="908" y="4198"/>
                  </a:lnTo>
                  <a:lnTo>
                    <a:pt x="853" y="4154"/>
                  </a:lnTo>
                  <a:lnTo>
                    <a:pt x="799" y="4108"/>
                  </a:lnTo>
                  <a:lnTo>
                    <a:pt x="747" y="4061"/>
                  </a:lnTo>
                  <a:lnTo>
                    <a:pt x="697" y="4012"/>
                  </a:lnTo>
                  <a:lnTo>
                    <a:pt x="648" y="3962"/>
                  </a:lnTo>
                  <a:lnTo>
                    <a:pt x="600" y="3911"/>
                  </a:lnTo>
                  <a:lnTo>
                    <a:pt x="554" y="3859"/>
                  </a:lnTo>
                  <a:lnTo>
                    <a:pt x="509" y="3806"/>
                  </a:lnTo>
                  <a:lnTo>
                    <a:pt x="467" y="3751"/>
                  </a:lnTo>
                  <a:lnTo>
                    <a:pt x="425" y="3695"/>
                  </a:lnTo>
                  <a:lnTo>
                    <a:pt x="386" y="3639"/>
                  </a:lnTo>
                  <a:lnTo>
                    <a:pt x="348" y="3581"/>
                  </a:lnTo>
                  <a:lnTo>
                    <a:pt x="312" y="3522"/>
                  </a:lnTo>
                  <a:lnTo>
                    <a:pt x="278" y="3462"/>
                  </a:lnTo>
                  <a:lnTo>
                    <a:pt x="245" y="3401"/>
                  </a:lnTo>
                  <a:lnTo>
                    <a:pt x="215" y="3339"/>
                  </a:lnTo>
                  <a:lnTo>
                    <a:pt x="186" y="3277"/>
                  </a:lnTo>
                  <a:lnTo>
                    <a:pt x="159" y="3213"/>
                  </a:lnTo>
                  <a:lnTo>
                    <a:pt x="135" y="3149"/>
                  </a:lnTo>
                  <a:lnTo>
                    <a:pt x="112" y="3084"/>
                  </a:lnTo>
                  <a:lnTo>
                    <a:pt x="91" y="3017"/>
                  </a:lnTo>
                  <a:lnTo>
                    <a:pt x="72" y="2951"/>
                  </a:lnTo>
                  <a:lnTo>
                    <a:pt x="56" y="2883"/>
                  </a:lnTo>
                  <a:lnTo>
                    <a:pt x="41" y="2815"/>
                  </a:lnTo>
                  <a:lnTo>
                    <a:pt x="29" y="2746"/>
                  </a:lnTo>
                  <a:lnTo>
                    <a:pt x="18" y="2676"/>
                  </a:lnTo>
                  <a:lnTo>
                    <a:pt x="10" y="2606"/>
                  </a:lnTo>
                  <a:lnTo>
                    <a:pt x="5" y="2536"/>
                  </a:lnTo>
                  <a:lnTo>
                    <a:pt x="1" y="2464"/>
                  </a:lnTo>
                  <a:lnTo>
                    <a:pt x="0" y="2392"/>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7657" name="Picture 9"/>
            <p:cNvPicPr>
              <a:picLocks noChangeAspect="1" noChangeArrowheads="1"/>
            </p:cNvPicPr>
            <p:nvPr/>
          </p:nvPicPr>
          <p:blipFill>
            <a:blip r:embed="rId6"/>
            <a:srcRect/>
            <a:stretch>
              <a:fillRect/>
            </a:stretch>
          </p:blipFill>
          <p:spPr bwMode="auto">
            <a:xfrm>
              <a:off x="4833" y="-3957"/>
              <a:ext cx="4971" cy="4073"/>
            </a:xfrm>
            <a:prstGeom prst="rect">
              <a:avLst/>
            </a:prstGeom>
            <a:noFill/>
            <a:ln w="9525">
              <a:noFill/>
              <a:miter lim="800000"/>
              <a:headEnd/>
              <a:tailEnd/>
            </a:ln>
          </p:spPr>
        </p:pic>
        <p:pic>
          <p:nvPicPr>
            <p:cNvPr id="27658" name="Picture 10"/>
            <p:cNvPicPr>
              <a:picLocks noChangeAspect="1" noChangeArrowheads="1"/>
            </p:cNvPicPr>
            <p:nvPr/>
          </p:nvPicPr>
          <p:blipFill>
            <a:blip r:embed="rId7"/>
            <a:srcRect/>
            <a:stretch>
              <a:fillRect/>
            </a:stretch>
          </p:blipFill>
          <p:spPr bwMode="auto">
            <a:xfrm>
              <a:off x="4888" y="-4288"/>
              <a:ext cx="4352" cy="3840"/>
            </a:xfrm>
            <a:prstGeom prst="rect">
              <a:avLst/>
            </a:prstGeom>
            <a:noFill/>
            <a:ln w="9525">
              <a:noFill/>
              <a:miter lim="800000"/>
              <a:headEnd/>
              <a:tailEnd/>
            </a:ln>
          </p:spPr>
        </p:pic>
        <p:sp>
          <p:nvSpPr>
            <p:cNvPr id="27659" name="Freeform 11"/>
            <p:cNvSpPr>
              <a:spLocks/>
            </p:cNvSpPr>
            <p:nvPr/>
          </p:nvSpPr>
          <p:spPr bwMode="auto">
            <a:xfrm>
              <a:off x="4888" y="-4288"/>
              <a:ext cx="4352" cy="3840"/>
            </a:xfrm>
            <a:custGeom>
              <a:avLst/>
              <a:gdLst/>
              <a:ahLst/>
              <a:cxnLst>
                <a:cxn ang="0">
                  <a:pos x="6" y="1780"/>
                </a:cxn>
                <a:cxn ang="0">
                  <a:pos x="35" y="1575"/>
                </a:cxn>
                <a:cxn ang="0">
                  <a:pos x="88" y="1378"/>
                </a:cxn>
                <a:cxn ang="0">
                  <a:pos x="163" y="1188"/>
                </a:cxn>
                <a:cxn ang="0">
                  <a:pos x="260" y="1009"/>
                </a:cxn>
                <a:cxn ang="0">
                  <a:pos x="377" y="840"/>
                </a:cxn>
                <a:cxn ang="0">
                  <a:pos x="511" y="683"/>
                </a:cxn>
                <a:cxn ang="0">
                  <a:pos x="663" y="540"/>
                </a:cxn>
                <a:cxn ang="0">
                  <a:pos x="831" y="411"/>
                </a:cxn>
                <a:cxn ang="0">
                  <a:pos x="1014" y="297"/>
                </a:cxn>
                <a:cxn ang="0">
                  <a:pos x="1209" y="200"/>
                </a:cxn>
                <a:cxn ang="0">
                  <a:pos x="1416" y="121"/>
                </a:cxn>
                <a:cxn ang="0">
                  <a:pos x="1634" y="60"/>
                </a:cxn>
                <a:cxn ang="0">
                  <a:pos x="1861" y="20"/>
                </a:cxn>
                <a:cxn ang="0">
                  <a:pos x="2096" y="2"/>
                </a:cxn>
                <a:cxn ang="0">
                  <a:pos x="2334" y="5"/>
                </a:cxn>
                <a:cxn ang="0">
                  <a:pos x="2566" y="31"/>
                </a:cxn>
                <a:cxn ang="0">
                  <a:pos x="2790" y="78"/>
                </a:cxn>
                <a:cxn ang="0">
                  <a:pos x="3005" y="145"/>
                </a:cxn>
                <a:cxn ang="0">
                  <a:pos x="3208" y="230"/>
                </a:cxn>
                <a:cxn ang="0">
                  <a:pos x="3400" y="333"/>
                </a:cxn>
                <a:cxn ang="0">
                  <a:pos x="3577" y="452"/>
                </a:cxn>
                <a:cxn ang="0">
                  <a:pos x="3740" y="586"/>
                </a:cxn>
                <a:cxn ang="0">
                  <a:pos x="3886" y="734"/>
                </a:cxn>
                <a:cxn ang="0">
                  <a:pos x="4015" y="895"/>
                </a:cxn>
                <a:cxn ang="0">
                  <a:pos x="4125" y="1068"/>
                </a:cxn>
                <a:cxn ang="0">
                  <a:pos x="4215" y="1250"/>
                </a:cxn>
                <a:cxn ang="0">
                  <a:pos x="4283" y="1443"/>
                </a:cxn>
                <a:cxn ang="0">
                  <a:pos x="4328" y="1643"/>
                </a:cxn>
                <a:cxn ang="0">
                  <a:pos x="4350" y="1850"/>
                </a:cxn>
                <a:cxn ang="0">
                  <a:pos x="4345" y="2061"/>
                </a:cxn>
                <a:cxn ang="0">
                  <a:pos x="4316" y="2266"/>
                </a:cxn>
                <a:cxn ang="0">
                  <a:pos x="4263" y="2463"/>
                </a:cxn>
                <a:cxn ang="0">
                  <a:pos x="4187" y="2652"/>
                </a:cxn>
                <a:cxn ang="0">
                  <a:pos x="4091" y="2832"/>
                </a:cxn>
                <a:cxn ang="0">
                  <a:pos x="3974" y="3001"/>
                </a:cxn>
                <a:cxn ang="0">
                  <a:pos x="3839" y="3157"/>
                </a:cxn>
                <a:cxn ang="0">
                  <a:pos x="3687" y="3301"/>
                </a:cxn>
                <a:cxn ang="0">
                  <a:pos x="3520" y="3430"/>
                </a:cxn>
                <a:cxn ang="0">
                  <a:pos x="3337" y="3544"/>
                </a:cxn>
                <a:cxn ang="0">
                  <a:pos x="3142" y="3641"/>
                </a:cxn>
                <a:cxn ang="0">
                  <a:pos x="2935" y="3720"/>
                </a:cxn>
                <a:cxn ang="0">
                  <a:pos x="2717" y="3780"/>
                </a:cxn>
                <a:cxn ang="0">
                  <a:pos x="2490" y="3820"/>
                </a:cxn>
                <a:cxn ang="0">
                  <a:pos x="2255" y="3839"/>
                </a:cxn>
                <a:cxn ang="0">
                  <a:pos x="2017" y="3835"/>
                </a:cxn>
                <a:cxn ang="0">
                  <a:pos x="1784" y="3809"/>
                </a:cxn>
                <a:cxn ang="0">
                  <a:pos x="1560" y="3763"/>
                </a:cxn>
                <a:cxn ang="0">
                  <a:pos x="1346" y="3696"/>
                </a:cxn>
                <a:cxn ang="0">
                  <a:pos x="1142" y="3611"/>
                </a:cxn>
                <a:cxn ang="0">
                  <a:pos x="951" y="3508"/>
                </a:cxn>
                <a:cxn ang="0">
                  <a:pos x="774" y="3389"/>
                </a:cxn>
                <a:cxn ang="0">
                  <a:pos x="611" y="3255"/>
                </a:cxn>
                <a:cxn ang="0">
                  <a:pos x="465" y="3107"/>
                </a:cxn>
                <a:cxn ang="0">
                  <a:pos x="336" y="2946"/>
                </a:cxn>
                <a:cxn ang="0">
                  <a:pos x="226" y="2773"/>
                </a:cxn>
                <a:cxn ang="0">
                  <a:pos x="136" y="2590"/>
                </a:cxn>
                <a:cxn ang="0">
                  <a:pos x="68" y="2398"/>
                </a:cxn>
                <a:cxn ang="0">
                  <a:pos x="22" y="2198"/>
                </a:cxn>
                <a:cxn ang="0">
                  <a:pos x="1" y="1991"/>
                </a:cxn>
              </a:cxnLst>
              <a:rect l="0" t="0" r="r" b="b"/>
              <a:pathLst>
                <a:path w="4352" h="3840">
                  <a:moveTo>
                    <a:pt x="0" y="1920"/>
                  </a:moveTo>
                  <a:lnTo>
                    <a:pt x="1" y="1850"/>
                  </a:lnTo>
                  <a:lnTo>
                    <a:pt x="6" y="1780"/>
                  </a:lnTo>
                  <a:lnTo>
                    <a:pt x="13" y="1711"/>
                  </a:lnTo>
                  <a:lnTo>
                    <a:pt x="22" y="1643"/>
                  </a:lnTo>
                  <a:lnTo>
                    <a:pt x="35" y="1575"/>
                  </a:lnTo>
                  <a:lnTo>
                    <a:pt x="50" y="1509"/>
                  </a:lnTo>
                  <a:lnTo>
                    <a:pt x="68" y="1443"/>
                  </a:lnTo>
                  <a:lnTo>
                    <a:pt x="88" y="1378"/>
                  </a:lnTo>
                  <a:lnTo>
                    <a:pt x="111" y="1314"/>
                  </a:lnTo>
                  <a:lnTo>
                    <a:pt x="136" y="1250"/>
                  </a:lnTo>
                  <a:lnTo>
                    <a:pt x="163" y="1188"/>
                  </a:lnTo>
                  <a:lnTo>
                    <a:pt x="193" y="1127"/>
                  </a:lnTo>
                  <a:lnTo>
                    <a:pt x="226" y="1068"/>
                  </a:lnTo>
                  <a:lnTo>
                    <a:pt x="260" y="1009"/>
                  </a:lnTo>
                  <a:lnTo>
                    <a:pt x="297" y="951"/>
                  </a:lnTo>
                  <a:lnTo>
                    <a:pt x="336" y="895"/>
                  </a:lnTo>
                  <a:lnTo>
                    <a:pt x="377" y="840"/>
                  </a:lnTo>
                  <a:lnTo>
                    <a:pt x="420" y="786"/>
                  </a:lnTo>
                  <a:lnTo>
                    <a:pt x="465" y="734"/>
                  </a:lnTo>
                  <a:lnTo>
                    <a:pt x="511" y="683"/>
                  </a:lnTo>
                  <a:lnTo>
                    <a:pt x="560" y="634"/>
                  </a:lnTo>
                  <a:lnTo>
                    <a:pt x="611" y="586"/>
                  </a:lnTo>
                  <a:lnTo>
                    <a:pt x="663" y="540"/>
                  </a:lnTo>
                  <a:lnTo>
                    <a:pt x="718" y="495"/>
                  </a:lnTo>
                  <a:lnTo>
                    <a:pt x="774" y="452"/>
                  </a:lnTo>
                  <a:lnTo>
                    <a:pt x="831" y="411"/>
                  </a:lnTo>
                  <a:lnTo>
                    <a:pt x="890" y="371"/>
                  </a:lnTo>
                  <a:lnTo>
                    <a:pt x="951" y="333"/>
                  </a:lnTo>
                  <a:lnTo>
                    <a:pt x="1014" y="297"/>
                  </a:lnTo>
                  <a:lnTo>
                    <a:pt x="1077" y="263"/>
                  </a:lnTo>
                  <a:lnTo>
                    <a:pt x="1142" y="230"/>
                  </a:lnTo>
                  <a:lnTo>
                    <a:pt x="1209" y="200"/>
                  </a:lnTo>
                  <a:lnTo>
                    <a:pt x="1277" y="171"/>
                  </a:lnTo>
                  <a:lnTo>
                    <a:pt x="1346" y="145"/>
                  </a:lnTo>
                  <a:lnTo>
                    <a:pt x="1416" y="121"/>
                  </a:lnTo>
                  <a:lnTo>
                    <a:pt x="1488" y="98"/>
                  </a:lnTo>
                  <a:lnTo>
                    <a:pt x="1560" y="78"/>
                  </a:lnTo>
                  <a:lnTo>
                    <a:pt x="1634" y="60"/>
                  </a:lnTo>
                  <a:lnTo>
                    <a:pt x="1709" y="45"/>
                  </a:lnTo>
                  <a:lnTo>
                    <a:pt x="1784" y="31"/>
                  </a:lnTo>
                  <a:lnTo>
                    <a:pt x="1861" y="20"/>
                  </a:lnTo>
                  <a:lnTo>
                    <a:pt x="1938" y="12"/>
                  </a:lnTo>
                  <a:lnTo>
                    <a:pt x="2017" y="5"/>
                  </a:lnTo>
                  <a:lnTo>
                    <a:pt x="2096" y="2"/>
                  </a:lnTo>
                  <a:lnTo>
                    <a:pt x="2175" y="0"/>
                  </a:lnTo>
                  <a:lnTo>
                    <a:pt x="2255" y="2"/>
                  </a:lnTo>
                  <a:lnTo>
                    <a:pt x="2334" y="5"/>
                  </a:lnTo>
                  <a:lnTo>
                    <a:pt x="2412" y="12"/>
                  </a:lnTo>
                  <a:lnTo>
                    <a:pt x="2490" y="20"/>
                  </a:lnTo>
                  <a:lnTo>
                    <a:pt x="2566" y="31"/>
                  </a:lnTo>
                  <a:lnTo>
                    <a:pt x="2642" y="45"/>
                  </a:lnTo>
                  <a:lnTo>
                    <a:pt x="2717" y="60"/>
                  </a:lnTo>
                  <a:lnTo>
                    <a:pt x="2790" y="78"/>
                  </a:lnTo>
                  <a:lnTo>
                    <a:pt x="2863" y="98"/>
                  </a:lnTo>
                  <a:lnTo>
                    <a:pt x="2935" y="121"/>
                  </a:lnTo>
                  <a:lnTo>
                    <a:pt x="3005" y="145"/>
                  </a:lnTo>
                  <a:lnTo>
                    <a:pt x="3074" y="171"/>
                  </a:lnTo>
                  <a:lnTo>
                    <a:pt x="3142" y="200"/>
                  </a:lnTo>
                  <a:lnTo>
                    <a:pt x="3208" y="230"/>
                  </a:lnTo>
                  <a:lnTo>
                    <a:pt x="3273" y="263"/>
                  </a:lnTo>
                  <a:lnTo>
                    <a:pt x="3337" y="297"/>
                  </a:lnTo>
                  <a:lnTo>
                    <a:pt x="3400" y="333"/>
                  </a:lnTo>
                  <a:lnTo>
                    <a:pt x="3460" y="371"/>
                  </a:lnTo>
                  <a:lnTo>
                    <a:pt x="3520" y="411"/>
                  </a:lnTo>
                  <a:lnTo>
                    <a:pt x="3577" y="452"/>
                  </a:lnTo>
                  <a:lnTo>
                    <a:pt x="3633" y="495"/>
                  </a:lnTo>
                  <a:lnTo>
                    <a:pt x="3687" y="540"/>
                  </a:lnTo>
                  <a:lnTo>
                    <a:pt x="3740" y="586"/>
                  </a:lnTo>
                  <a:lnTo>
                    <a:pt x="3791" y="634"/>
                  </a:lnTo>
                  <a:lnTo>
                    <a:pt x="3839" y="683"/>
                  </a:lnTo>
                  <a:lnTo>
                    <a:pt x="3886" y="734"/>
                  </a:lnTo>
                  <a:lnTo>
                    <a:pt x="3931" y="786"/>
                  </a:lnTo>
                  <a:lnTo>
                    <a:pt x="3974" y="840"/>
                  </a:lnTo>
                  <a:lnTo>
                    <a:pt x="4015" y="895"/>
                  </a:lnTo>
                  <a:lnTo>
                    <a:pt x="4054" y="951"/>
                  </a:lnTo>
                  <a:lnTo>
                    <a:pt x="4091" y="1009"/>
                  </a:lnTo>
                  <a:lnTo>
                    <a:pt x="4125" y="1068"/>
                  </a:lnTo>
                  <a:lnTo>
                    <a:pt x="4157" y="1127"/>
                  </a:lnTo>
                  <a:lnTo>
                    <a:pt x="4187" y="1188"/>
                  </a:lnTo>
                  <a:lnTo>
                    <a:pt x="4215" y="1250"/>
                  </a:lnTo>
                  <a:lnTo>
                    <a:pt x="4240" y="1314"/>
                  </a:lnTo>
                  <a:lnTo>
                    <a:pt x="4263" y="1378"/>
                  </a:lnTo>
                  <a:lnTo>
                    <a:pt x="4283" y="1443"/>
                  </a:lnTo>
                  <a:lnTo>
                    <a:pt x="4301" y="1509"/>
                  </a:lnTo>
                  <a:lnTo>
                    <a:pt x="4316" y="1575"/>
                  </a:lnTo>
                  <a:lnTo>
                    <a:pt x="4328" y="1643"/>
                  </a:lnTo>
                  <a:lnTo>
                    <a:pt x="4338" y="1711"/>
                  </a:lnTo>
                  <a:lnTo>
                    <a:pt x="4345" y="1780"/>
                  </a:lnTo>
                  <a:lnTo>
                    <a:pt x="4350" y="1850"/>
                  </a:lnTo>
                  <a:lnTo>
                    <a:pt x="4351" y="1920"/>
                  </a:lnTo>
                  <a:lnTo>
                    <a:pt x="4350" y="1991"/>
                  </a:lnTo>
                  <a:lnTo>
                    <a:pt x="4345" y="2061"/>
                  </a:lnTo>
                  <a:lnTo>
                    <a:pt x="4338" y="2130"/>
                  </a:lnTo>
                  <a:lnTo>
                    <a:pt x="4328" y="2198"/>
                  </a:lnTo>
                  <a:lnTo>
                    <a:pt x="4316" y="2266"/>
                  </a:lnTo>
                  <a:lnTo>
                    <a:pt x="4301" y="2332"/>
                  </a:lnTo>
                  <a:lnTo>
                    <a:pt x="4283" y="2398"/>
                  </a:lnTo>
                  <a:lnTo>
                    <a:pt x="4263" y="2463"/>
                  </a:lnTo>
                  <a:lnTo>
                    <a:pt x="4240" y="2527"/>
                  </a:lnTo>
                  <a:lnTo>
                    <a:pt x="4215" y="2590"/>
                  </a:lnTo>
                  <a:lnTo>
                    <a:pt x="4187" y="2652"/>
                  </a:lnTo>
                  <a:lnTo>
                    <a:pt x="4157" y="2713"/>
                  </a:lnTo>
                  <a:lnTo>
                    <a:pt x="4125" y="2773"/>
                  </a:lnTo>
                  <a:lnTo>
                    <a:pt x="4091" y="2832"/>
                  </a:lnTo>
                  <a:lnTo>
                    <a:pt x="4054" y="2889"/>
                  </a:lnTo>
                  <a:lnTo>
                    <a:pt x="4015" y="2946"/>
                  </a:lnTo>
                  <a:lnTo>
                    <a:pt x="3974" y="3001"/>
                  </a:lnTo>
                  <a:lnTo>
                    <a:pt x="3931" y="3054"/>
                  </a:lnTo>
                  <a:lnTo>
                    <a:pt x="3886" y="3107"/>
                  </a:lnTo>
                  <a:lnTo>
                    <a:pt x="3839" y="3157"/>
                  </a:lnTo>
                  <a:lnTo>
                    <a:pt x="3791" y="3207"/>
                  </a:lnTo>
                  <a:lnTo>
                    <a:pt x="3740" y="3255"/>
                  </a:lnTo>
                  <a:lnTo>
                    <a:pt x="3687" y="3301"/>
                  </a:lnTo>
                  <a:lnTo>
                    <a:pt x="3633" y="3346"/>
                  </a:lnTo>
                  <a:lnTo>
                    <a:pt x="3577" y="3389"/>
                  </a:lnTo>
                  <a:lnTo>
                    <a:pt x="3520" y="3430"/>
                  </a:lnTo>
                  <a:lnTo>
                    <a:pt x="3460" y="3470"/>
                  </a:lnTo>
                  <a:lnTo>
                    <a:pt x="3400" y="3508"/>
                  </a:lnTo>
                  <a:lnTo>
                    <a:pt x="3337" y="3544"/>
                  </a:lnTo>
                  <a:lnTo>
                    <a:pt x="3273" y="3578"/>
                  </a:lnTo>
                  <a:lnTo>
                    <a:pt x="3208" y="3611"/>
                  </a:lnTo>
                  <a:lnTo>
                    <a:pt x="3142" y="3641"/>
                  </a:lnTo>
                  <a:lnTo>
                    <a:pt x="3074" y="3670"/>
                  </a:lnTo>
                  <a:lnTo>
                    <a:pt x="3005" y="3696"/>
                  </a:lnTo>
                  <a:lnTo>
                    <a:pt x="2935" y="3720"/>
                  </a:lnTo>
                  <a:lnTo>
                    <a:pt x="2863" y="3743"/>
                  </a:lnTo>
                  <a:lnTo>
                    <a:pt x="2790" y="3763"/>
                  </a:lnTo>
                  <a:lnTo>
                    <a:pt x="2717" y="3780"/>
                  </a:lnTo>
                  <a:lnTo>
                    <a:pt x="2642" y="3796"/>
                  </a:lnTo>
                  <a:lnTo>
                    <a:pt x="2566" y="3809"/>
                  </a:lnTo>
                  <a:lnTo>
                    <a:pt x="2490" y="3820"/>
                  </a:lnTo>
                  <a:lnTo>
                    <a:pt x="2412" y="3829"/>
                  </a:lnTo>
                  <a:lnTo>
                    <a:pt x="2334" y="3835"/>
                  </a:lnTo>
                  <a:lnTo>
                    <a:pt x="2255" y="3839"/>
                  </a:lnTo>
                  <a:lnTo>
                    <a:pt x="2175" y="3840"/>
                  </a:lnTo>
                  <a:lnTo>
                    <a:pt x="2096" y="3839"/>
                  </a:lnTo>
                  <a:lnTo>
                    <a:pt x="2017" y="3835"/>
                  </a:lnTo>
                  <a:lnTo>
                    <a:pt x="1938" y="3829"/>
                  </a:lnTo>
                  <a:lnTo>
                    <a:pt x="1861" y="3820"/>
                  </a:lnTo>
                  <a:lnTo>
                    <a:pt x="1784" y="3809"/>
                  </a:lnTo>
                  <a:lnTo>
                    <a:pt x="1709" y="3796"/>
                  </a:lnTo>
                  <a:lnTo>
                    <a:pt x="1634" y="3780"/>
                  </a:lnTo>
                  <a:lnTo>
                    <a:pt x="1560" y="3763"/>
                  </a:lnTo>
                  <a:lnTo>
                    <a:pt x="1488" y="3743"/>
                  </a:lnTo>
                  <a:lnTo>
                    <a:pt x="1416" y="3720"/>
                  </a:lnTo>
                  <a:lnTo>
                    <a:pt x="1346" y="3696"/>
                  </a:lnTo>
                  <a:lnTo>
                    <a:pt x="1277" y="3670"/>
                  </a:lnTo>
                  <a:lnTo>
                    <a:pt x="1209" y="3641"/>
                  </a:lnTo>
                  <a:lnTo>
                    <a:pt x="1142" y="3611"/>
                  </a:lnTo>
                  <a:lnTo>
                    <a:pt x="1077" y="3578"/>
                  </a:lnTo>
                  <a:lnTo>
                    <a:pt x="1014" y="3544"/>
                  </a:lnTo>
                  <a:lnTo>
                    <a:pt x="951" y="3508"/>
                  </a:lnTo>
                  <a:lnTo>
                    <a:pt x="890" y="3470"/>
                  </a:lnTo>
                  <a:lnTo>
                    <a:pt x="831" y="3430"/>
                  </a:lnTo>
                  <a:lnTo>
                    <a:pt x="774" y="3389"/>
                  </a:lnTo>
                  <a:lnTo>
                    <a:pt x="718" y="3346"/>
                  </a:lnTo>
                  <a:lnTo>
                    <a:pt x="663" y="3301"/>
                  </a:lnTo>
                  <a:lnTo>
                    <a:pt x="611" y="3255"/>
                  </a:lnTo>
                  <a:lnTo>
                    <a:pt x="560" y="3207"/>
                  </a:lnTo>
                  <a:lnTo>
                    <a:pt x="511" y="3157"/>
                  </a:lnTo>
                  <a:lnTo>
                    <a:pt x="465" y="3107"/>
                  </a:lnTo>
                  <a:lnTo>
                    <a:pt x="420" y="3054"/>
                  </a:lnTo>
                  <a:lnTo>
                    <a:pt x="377" y="3001"/>
                  </a:lnTo>
                  <a:lnTo>
                    <a:pt x="336" y="2946"/>
                  </a:lnTo>
                  <a:lnTo>
                    <a:pt x="297" y="2889"/>
                  </a:lnTo>
                  <a:lnTo>
                    <a:pt x="260" y="2832"/>
                  </a:lnTo>
                  <a:lnTo>
                    <a:pt x="226" y="2773"/>
                  </a:lnTo>
                  <a:lnTo>
                    <a:pt x="193" y="2713"/>
                  </a:lnTo>
                  <a:lnTo>
                    <a:pt x="163" y="2652"/>
                  </a:lnTo>
                  <a:lnTo>
                    <a:pt x="136" y="2590"/>
                  </a:lnTo>
                  <a:lnTo>
                    <a:pt x="111" y="2527"/>
                  </a:lnTo>
                  <a:lnTo>
                    <a:pt x="88" y="2463"/>
                  </a:lnTo>
                  <a:lnTo>
                    <a:pt x="68" y="2398"/>
                  </a:lnTo>
                  <a:lnTo>
                    <a:pt x="50" y="2332"/>
                  </a:lnTo>
                  <a:lnTo>
                    <a:pt x="35" y="2266"/>
                  </a:lnTo>
                  <a:lnTo>
                    <a:pt x="22" y="2198"/>
                  </a:lnTo>
                  <a:lnTo>
                    <a:pt x="13" y="2130"/>
                  </a:lnTo>
                  <a:lnTo>
                    <a:pt x="6" y="2061"/>
                  </a:lnTo>
                  <a:lnTo>
                    <a:pt x="1" y="1991"/>
                  </a:lnTo>
                  <a:lnTo>
                    <a:pt x="0" y="192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7660" name="Picture 12"/>
            <p:cNvPicPr>
              <a:picLocks noChangeAspect="1" noChangeArrowheads="1"/>
            </p:cNvPicPr>
            <p:nvPr/>
          </p:nvPicPr>
          <p:blipFill>
            <a:blip r:embed="rId8"/>
            <a:srcRect/>
            <a:stretch>
              <a:fillRect/>
            </a:stretch>
          </p:blipFill>
          <p:spPr bwMode="auto">
            <a:xfrm>
              <a:off x="5488" y="-3702"/>
              <a:ext cx="3932" cy="3317"/>
            </a:xfrm>
            <a:prstGeom prst="rect">
              <a:avLst/>
            </a:prstGeom>
            <a:noFill/>
            <a:ln w="9525">
              <a:noFill/>
              <a:miter lim="800000"/>
              <a:headEnd/>
              <a:tailEnd/>
            </a:ln>
          </p:spPr>
        </p:pic>
        <p:pic>
          <p:nvPicPr>
            <p:cNvPr id="27661" name="Picture 13"/>
            <p:cNvPicPr>
              <a:picLocks noChangeAspect="1" noChangeArrowheads="1"/>
            </p:cNvPicPr>
            <p:nvPr/>
          </p:nvPicPr>
          <p:blipFill>
            <a:blip r:embed="rId9"/>
            <a:srcRect/>
            <a:stretch>
              <a:fillRect/>
            </a:stretch>
          </p:blipFill>
          <p:spPr bwMode="auto">
            <a:xfrm>
              <a:off x="5544" y="-3950"/>
              <a:ext cx="3312" cy="3000"/>
            </a:xfrm>
            <a:prstGeom prst="rect">
              <a:avLst/>
            </a:prstGeom>
            <a:noFill/>
            <a:ln w="9525">
              <a:noFill/>
              <a:miter lim="800000"/>
              <a:headEnd/>
              <a:tailEnd/>
            </a:ln>
          </p:spPr>
        </p:pic>
        <p:sp>
          <p:nvSpPr>
            <p:cNvPr id="27662" name="Freeform 14"/>
            <p:cNvSpPr>
              <a:spLocks/>
            </p:cNvSpPr>
            <p:nvPr/>
          </p:nvSpPr>
          <p:spPr bwMode="auto">
            <a:xfrm>
              <a:off x="5544" y="-3950"/>
              <a:ext cx="3312" cy="3000"/>
            </a:xfrm>
            <a:custGeom>
              <a:avLst/>
              <a:gdLst/>
              <a:ahLst/>
              <a:cxnLst>
                <a:cxn ang="0">
                  <a:pos x="8" y="1355"/>
                </a:cxn>
                <a:cxn ang="0">
                  <a:pos x="46" y="1146"/>
                </a:cxn>
                <a:cxn ang="0">
                  <a:pos x="116" y="948"/>
                </a:cxn>
                <a:cxn ang="0">
                  <a:pos x="214" y="762"/>
                </a:cxn>
                <a:cxn ang="0">
                  <a:pos x="337" y="592"/>
                </a:cxn>
                <a:cxn ang="0">
                  <a:pos x="485" y="439"/>
                </a:cxn>
                <a:cxn ang="0">
                  <a:pos x="654" y="305"/>
                </a:cxn>
                <a:cxn ang="0">
                  <a:pos x="842" y="193"/>
                </a:cxn>
                <a:cxn ang="0">
                  <a:pos x="1047" y="105"/>
                </a:cxn>
                <a:cxn ang="0">
                  <a:pos x="1266" y="42"/>
                </a:cxn>
                <a:cxn ang="0">
                  <a:pos x="1497" y="7"/>
                </a:cxn>
                <a:cxn ang="0">
                  <a:pos x="1736" y="2"/>
                </a:cxn>
                <a:cxn ang="0">
                  <a:pos x="1971" y="27"/>
                </a:cxn>
                <a:cxn ang="0">
                  <a:pos x="2194" y="81"/>
                </a:cxn>
                <a:cxn ang="0">
                  <a:pos x="2404" y="161"/>
                </a:cxn>
                <a:cxn ang="0">
                  <a:pos x="2597" y="266"/>
                </a:cxn>
                <a:cxn ang="0">
                  <a:pos x="2773" y="392"/>
                </a:cxn>
                <a:cxn ang="0">
                  <a:pos x="2928" y="539"/>
                </a:cxn>
                <a:cxn ang="0">
                  <a:pos x="3060" y="704"/>
                </a:cxn>
                <a:cxn ang="0">
                  <a:pos x="3167" y="884"/>
                </a:cxn>
                <a:cxn ang="0">
                  <a:pos x="3246" y="1079"/>
                </a:cxn>
                <a:cxn ang="0">
                  <a:pos x="3295" y="1285"/>
                </a:cxn>
                <a:cxn ang="0">
                  <a:pos x="3312" y="1500"/>
                </a:cxn>
                <a:cxn ang="0">
                  <a:pos x="3295" y="1715"/>
                </a:cxn>
                <a:cxn ang="0">
                  <a:pos x="3246" y="1921"/>
                </a:cxn>
                <a:cxn ang="0">
                  <a:pos x="3167" y="2115"/>
                </a:cxn>
                <a:cxn ang="0">
                  <a:pos x="3060" y="2296"/>
                </a:cxn>
                <a:cxn ang="0">
                  <a:pos x="2928" y="2460"/>
                </a:cxn>
                <a:cxn ang="0">
                  <a:pos x="2773" y="2607"/>
                </a:cxn>
                <a:cxn ang="0">
                  <a:pos x="2597" y="2734"/>
                </a:cxn>
                <a:cxn ang="0">
                  <a:pos x="2404" y="2839"/>
                </a:cxn>
                <a:cxn ang="0">
                  <a:pos x="2194" y="2919"/>
                </a:cxn>
                <a:cxn ang="0">
                  <a:pos x="1971" y="2973"/>
                </a:cxn>
                <a:cxn ang="0">
                  <a:pos x="1736" y="2998"/>
                </a:cxn>
                <a:cxn ang="0">
                  <a:pos x="1497" y="2993"/>
                </a:cxn>
                <a:cxn ang="0">
                  <a:pos x="1266" y="2958"/>
                </a:cxn>
                <a:cxn ang="0">
                  <a:pos x="1047" y="2895"/>
                </a:cxn>
                <a:cxn ang="0">
                  <a:pos x="842" y="2806"/>
                </a:cxn>
                <a:cxn ang="0">
                  <a:pos x="654" y="2694"/>
                </a:cxn>
                <a:cxn ang="0">
                  <a:pos x="485" y="2560"/>
                </a:cxn>
                <a:cxn ang="0">
                  <a:pos x="337" y="2407"/>
                </a:cxn>
                <a:cxn ang="0">
                  <a:pos x="214" y="2237"/>
                </a:cxn>
                <a:cxn ang="0">
                  <a:pos x="116" y="2052"/>
                </a:cxn>
                <a:cxn ang="0">
                  <a:pos x="46" y="1853"/>
                </a:cxn>
                <a:cxn ang="0">
                  <a:pos x="8" y="1644"/>
                </a:cxn>
              </a:cxnLst>
              <a:rect l="0" t="0" r="r" b="b"/>
              <a:pathLst>
                <a:path w="3312" h="3000">
                  <a:moveTo>
                    <a:pt x="0" y="1500"/>
                  </a:moveTo>
                  <a:lnTo>
                    <a:pt x="2" y="1427"/>
                  </a:lnTo>
                  <a:lnTo>
                    <a:pt x="8" y="1355"/>
                  </a:lnTo>
                  <a:lnTo>
                    <a:pt x="17" y="1285"/>
                  </a:lnTo>
                  <a:lnTo>
                    <a:pt x="30" y="1215"/>
                  </a:lnTo>
                  <a:lnTo>
                    <a:pt x="46" y="1146"/>
                  </a:lnTo>
                  <a:lnTo>
                    <a:pt x="66" y="1079"/>
                  </a:lnTo>
                  <a:lnTo>
                    <a:pt x="89" y="1013"/>
                  </a:lnTo>
                  <a:lnTo>
                    <a:pt x="116" y="948"/>
                  </a:lnTo>
                  <a:lnTo>
                    <a:pt x="145" y="884"/>
                  </a:lnTo>
                  <a:lnTo>
                    <a:pt x="178" y="823"/>
                  </a:lnTo>
                  <a:lnTo>
                    <a:pt x="214" y="762"/>
                  </a:lnTo>
                  <a:lnTo>
                    <a:pt x="252" y="704"/>
                  </a:lnTo>
                  <a:lnTo>
                    <a:pt x="293" y="647"/>
                  </a:lnTo>
                  <a:lnTo>
                    <a:pt x="337" y="592"/>
                  </a:lnTo>
                  <a:lnTo>
                    <a:pt x="384" y="539"/>
                  </a:lnTo>
                  <a:lnTo>
                    <a:pt x="433" y="488"/>
                  </a:lnTo>
                  <a:lnTo>
                    <a:pt x="485" y="439"/>
                  </a:lnTo>
                  <a:lnTo>
                    <a:pt x="539" y="392"/>
                  </a:lnTo>
                  <a:lnTo>
                    <a:pt x="595" y="348"/>
                  </a:lnTo>
                  <a:lnTo>
                    <a:pt x="654" y="305"/>
                  </a:lnTo>
                  <a:lnTo>
                    <a:pt x="715" y="266"/>
                  </a:lnTo>
                  <a:lnTo>
                    <a:pt x="777" y="228"/>
                  </a:lnTo>
                  <a:lnTo>
                    <a:pt x="842" y="193"/>
                  </a:lnTo>
                  <a:lnTo>
                    <a:pt x="908" y="161"/>
                  </a:lnTo>
                  <a:lnTo>
                    <a:pt x="977" y="131"/>
                  </a:lnTo>
                  <a:lnTo>
                    <a:pt x="1047" y="105"/>
                  </a:lnTo>
                  <a:lnTo>
                    <a:pt x="1118" y="81"/>
                  </a:lnTo>
                  <a:lnTo>
                    <a:pt x="1191" y="60"/>
                  </a:lnTo>
                  <a:lnTo>
                    <a:pt x="1266" y="42"/>
                  </a:lnTo>
                  <a:lnTo>
                    <a:pt x="1341" y="27"/>
                  </a:lnTo>
                  <a:lnTo>
                    <a:pt x="1418" y="15"/>
                  </a:lnTo>
                  <a:lnTo>
                    <a:pt x="1497" y="7"/>
                  </a:lnTo>
                  <a:lnTo>
                    <a:pt x="1576" y="2"/>
                  </a:lnTo>
                  <a:lnTo>
                    <a:pt x="1656" y="0"/>
                  </a:lnTo>
                  <a:lnTo>
                    <a:pt x="1736" y="2"/>
                  </a:lnTo>
                  <a:lnTo>
                    <a:pt x="1815" y="7"/>
                  </a:lnTo>
                  <a:lnTo>
                    <a:pt x="1894" y="15"/>
                  </a:lnTo>
                  <a:lnTo>
                    <a:pt x="1971" y="27"/>
                  </a:lnTo>
                  <a:lnTo>
                    <a:pt x="2046" y="42"/>
                  </a:lnTo>
                  <a:lnTo>
                    <a:pt x="2121" y="60"/>
                  </a:lnTo>
                  <a:lnTo>
                    <a:pt x="2194" y="81"/>
                  </a:lnTo>
                  <a:lnTo>
                    <a:pt x="2265" y="105"/>
                  </a:lnTo>
                  <a:lnTo>
                    <a:pt x="2335" y="131"/>
                  </a:lnTo>
                  <a:lnTo>
                    <a:pt x="2404" y="161"/>
                  </a:lnTo>
                  <a:lnTo>
                    <a:pt x="2470" y="193"/>
                  </a:lnTo>
                  <a:lnTo>
                    <a:pt x="2535" y="228"/>
                  </a:lnTo>
                  <a:lnTo>
                    <a:pt x="2597" y="266"/>
                  </a:lnTo>
                  <a:lnTo>
                    <a:pt x="2658" y="305"/>
                  </a:lnTo>
                  <a:lnTo>
                    <a:pt x="2717" y="348"/>
                  </a:lnTo>
                  <a:lnTo>
                    <a:pt x="2773" y="392"/>
                  </a:lnTo>
                  <a:lnTo>
                    <a:pt x="2827" y="439"/>
                  </a:lnTo>
                  <a:lnTo>
                    <a:pt x="2879" y="488"/>
                  </a:lnTo>
                  <a:lnTo>
                    <a:pt x="2928" y="539"/>
                  </a:lnTo>
                  <a:lnTo>
                    <a:pt x="2975" y="592"/>
                  </a:lnTo>
                  <a:lnTo>
                    <a:pt x="3019" y="647"/>
                  </a:lnTo>
                  <a:lnTo>
                    <a:pt x="3060" y="704"/>
                  </a:lnTo>
                  <a:lnTo>
                    <a:pt x="3098" y="762"/>
                  </a:lnTo>
                  <a:lnTo>
                    <a:pt x="3134" y="823"/>
                  </a:lnTo>
                  <a:lnTo>
                    <a:pt x="3167" y="884"/>
                  </a:lnTo>
                  <a:lnTo>
                    <a:pt x="3196" y="948"/>
                  </a:lnTo>
                  <a:lnTo>
                    <a:pt x="3223" y="1013"/>
                  </a:lnTo>
                  <a:lnTo>
                    <a:pt x="3246" y="1079"/>
                  </a:lnTo>
                  <a:lnTo>
                    <a:pt x="3266" y="1146"/>
                  </a:lnTo>
                  <a:lnTo>
                    <a:pt x="3282" y="1215"/>
                  </a:lnTo>
                  <a:lnTo>
                    <a:pt x="3295" y="1285"/>
                  </a:lnTo>
                  <a:lnTo>
                    <a:pt x="3304" y="1355"/>
                  </a:lnTo>
                  <a:lnTo>
                    <a:pt x="3310" y="1427"/>
                  </a:lnTo>
                  <a:lnTo>
                    <a:pt x="3312" y="1500"/>
                  </a:lnTo>
                  <a:lnTo>
                    <a:pt x="3310" y="1572"/>
                  </a:lnTo>
                  <a:lnTo>
                    <a:pt x="3304" y="1644"/>
                  </a:lnTo>
                  <a:lnTo>
                    <a:pt x="3295" y="1715"/>
                  </a:lnTo>
                  <a:lnTo>
                    <a:pt x="3282" y="1785"/>
                  </a:lnTo>
                  <a:lnTo>
                    <a:pt x="3266" y="1853"/>
                  </a:lnTo>
                  <a:lnTo>
                    <a:pt x="3246" y="1921"/>
                  </a:lnTo>
                  <a:lnTo>
                    <a:pt x="3223" y="1987"/>
                  </a:lnTo>
                  <a:lnTo>
                    <a:pt x="3196" y="2052"/>
                  </a:lnTo>
                  <a:lnTo>
                    <a:pt x="3167" y="2115"/>
                  </a:lnTo>
                  <a:lnTo>
                    <a:pt x="3134" y="2177"/>
                  </a:lnTo>
                  <a:lnTo>
                    <a:pt x="3098" y="2237"/>
                  </a:lnTo>
                  <a:lnTo>
                    <a:pt x="3060" y="2296"/>
                  </a:lnTo>
                  <a:lnTo>
                    <a:pt x="3019" y="2352"/>
                  </a:lnTo>
                  <a:lnTo>
                    <a:pt x="2975" y="2407"/>
                  </a:lnTo>
                  <a:lnTo>
                    <a:pt x="2928" y="2460"/>
                  </a:lnTo>
                  <a:lnTo>
                    <a:pt x="2879" y="2511"/>
                  </a:lnTo>
                  <a:lnTo>
                    <a:pt x="2827" y="2560"/>
                  </a:lnTo>
                  <a:lnTo>
                    <a:pt x="2773" y="2607"/>
                  </a:lnTo>
                  <a:lnTo>
                    <a:pt x="2717" y="2652"/>
                  </a:lnTo>
                  <a:lnTo>
                    <a:pt x="2658" y="2694"/>
                  </a:lnTo>
                  <a:lnTo>
                    <a:pt x="2597" y="2734"/>
                  </a:lnTo>
                  <a:lnTo>
                    <a:pt x="2535" y="2771"/>
                  </a:lnTo>
                  <a:lnTo>
                    <a:pt x="2470" y="2806"/>
                  </a:lnTo>
                  <a:lnTo>
                    <a:pt x="2404" y="2839"/>
                  </a:lnTo>
                  <a:lnTo>
                    <a:pt x="2335" y="2868"/>
                  </a:lnTo>
                  <a:lnTo>
                    <a:pt x="2265" y="2895"/>
                  </a:lnTo>
                  <a:lnTo>
                    <a:pt x="2194" y="2919"/>
                  </a:lnTo>
                  <a:lnTo>
                    <a:pt x="2121" y="2940"/>
                  </a:lnTo>
                  <a:lnTo>
                    <a:pt x="2046" y="2958"/>
                  </a:lnTo>
                  <a:lnTo>
                    <a:pt x="1971" y="2973"/>
                  </a:lnTo>
                  <a:lnTo>
                    <a:pt x="1894" y="2984"/>
                  </a:lnTo>
                  <a:lnTo>
                    <a:pt x="1815" y="2993"/>
                  </a:lnTo>
                  <a:lnTo>
                    <a:pt x="1736" y="2998"/>
                  </a:lnTo>
                  <a:lnTo>
                    <a:pt x="1656" y="3000"/>
                  </a:lnTo>
                  <a:lnTo>
                    <a:pt x="1576" y="2998"/>
                  </a:lnTo>
                  <a:lnTo>
                    <a:pt x="1497" y="2993"/>
                  </a:lnTo>
                  <a:lnTo>
                    <a:pt x="1418" y="2984"/>
                  </a:lnTo>
                  <a:lnTo>
                    <a:pt x="1341" y="2973"/>
                  </a:lnTo>
                  <a:lnTo>
                    <a:pt x="1266" y="2958"/>
                  </a:lnTo>
                  <a:lnTo>
                    <a:pt x="1191" y="2940"/>
                  </a:lnTo>
                  <a:lnTo>
                    <a:pt x="1118" y="2919"/>
                  </a:lnTo>
                  <a:lnTo>
                    <a:pt x="1047" y="2895"/>
                  </a:lnTo>
                  <a:lnTo>
                    <a:pt x="977" y="2868"/>
                  </a:lnTo>
                  <a:lnTo>
                    <a:pt x="908" y="2839"/>
                  </a:lnTo>
                  <a:lnTo>
                    <a:pt x="842" y="2806"/>
                  </a:lnTo>
                  <a:lnTo>
                    <a:pt x="777" y="2771"/>
                  </a:lnTo>
                  <a:lnTo>
                    <a:pt x="715" y="2734"/>
                  </a:lnTo>
                  <a:lnTo>
                    <a:pt x="654" y="2694"/>
                  </a:lnTo>
                  <a:lnTo>
                    <a:pt x="595" y="2652"/>
                  </a:lnTo>
                  <a:lnTo>
                    <a:pt x="539" y="2607"/>
                  </a:lnTo>
                  <a:lnTo>
                    <a:pt x="485" y="2560"/>
                  </a:lnTo>
                  <a:lnTo>
                    <a:pt x="433" y="2511"/>
                  </a:lnTo>
                  <a:lnTo>
                    <a:pt x="384" y="2460"/>
                  </a:lnTo>
                  <a:lnTo>
                    <a:pt x="337" y="2407"/>
                  </a:lnTo>
                  <a:lnTo>
                    <a:pt x="293" y="2352"/>
                  </a:lnTo>
                  <a:lnTo>
                    <a:pt x="252" y="2296"/>
                  </a:lnTo>
                  <a:lnTo>
                    <a:pt x="214" y="2237"/>
                  </a:lnTo>
                  <a:lnTo>
                    <a:pt x="178" y="2177"/>
                  </a:lnTo>
                  <a:lnTo>
                    <a:pt x="145" y="2115"/>
                  </a:lnTo>
                  <a:lnTo>
                    <a:pt x="116" y="2052"/>
                  </a:lnTo>
                  <a:lnTo>
                    <a:pt x="89" y="1987"/>
                  </a:lnTo>
                  <a:lnTo>
                    <a:pt x="66" y="1921"/>
                  </a:lnTo>
                  <a:lnTo>
                    <a:pt x="46" y="1853"/>
                  </a:lnTo>
                  <a:lnTo>
                    <a:pt x="30" y="1785"/>
                  </a:lnTo>
                  <a:lnTo>
                    <a:pt x="17" y="1715"/>
                  </a:lnTo>
                  <a:lnTo>
                    <a:pt x="8" y="1644"/>
                  </a:lnTo>
                  <a:lnTo>
                    <a:pt x="2" y="1572"/>
                  </a:lnTo>
                  <a:lnTo>
                    <a:pt x="0" y="150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7" name="Rectangle 16"/>
          <p:cNvSpPr/>
          <p:nvPr/>
        </p:nvSpPr>
        <p:spPr>
          <a:xfrm>
            <a:off x="533400" y="914400"/>
            <a:ext cx="3352800" cy="646331"/>
          </a:xfrm>
          <a:prstGeom prst="rect">
            <a:avLst/>
          </a:prstGeom>
        </p:spPr>
        <p:txBody>
          <a:bodyPr wrap="square">
            <a:spAutoFit/>
          </a:bodyPr>
          <a:lstStyle/>
          <a:p>
            <a:r>
              <a:rPr lang="en-US" dirty="0"/>
              <a:t>What are we choosing as the point of analysis?</a:t>
            </a:r>
          </a:p>
        </p:txBody>
      </p:sp>
      <p:sp>
        <p:nvSpPr>
          <p:cNvPr id="18" name="Rectangle 17"/>
          <p:cNvSpPr/>
          <p:nvPr/>
        </p:nvSpPr>
        <p:spPr>
          <a:xfrm>
            <a:off x="5638800" y="914400"/>
            <a:ext cx="3352800" cy="923330"/>
          </a:xfrm>
          <a:prstGeom prst="rect">
            <a:avLst/>
          </a:prstGeom>
        </p:spPr>
        <p:txBody>
          <a:bodyPr wrap="square">
            <a:spAutoFit/>
          </a:bodyPr>
          <a:lstStyle/>
          <a:p>
            <a:r>
              <a:rPr lang="en-US" dirty="0"/>
              <a:t>Where are we? What is our standpoint? Where are we starting from? To go where?</a:t>
            </a:r>
          </a:p>
        </p:txBody>
      </p:sp>
      <p:sp>
        <p:nvSpPr>
          <p:cNvPr id="19" name="Rectangle 18"/>
          <p:cNvSpPr/>
          <p:nvPr/>
        </p:nvSpPr>
        <p:spPr>
          <a:xfrm>
            <a:off x="533400" y="2743200"/>
            <a:ext cx="1981200" cy="646331"/>
          </a:xfrm>
          <a:prstGeom prst="rect">
            <a:avLst/>
          </a:prstGeom>
        </p:spPr>
        <p:txBody>
          <a:bodyPr wrap="square">
            <a:spAutoFit/>
          </a:bodyPr>
          <a:lstStyle/>
          <a:p>
            <a:r>
              <a:rPr lang="en-US" dirty="0"/>
              <a:t>Why do it? What is our goal?</a:t>
            </a:r>
          </a:p>
        </p:txBody>
      </p:sp>
      <p:sp>
        <p:nvSpPr>
          <p:cNvPr id="20" name="Rectangle 19"/>
          <p:cNvSpPr/>
          <p:nvPr/>
        </p:nvSpPr>
        <p:spPr>
          <a:xfrm>
            <a:off x="6705600" y="2743200"/>
            <a:ext cx="1981200" cy="646331"/>
          </a:xfrm>
          <a:prstGeom prst="rect">
            <a:avLst/>
          </a:prstGeom>
        </p:spPr>
        <p:txBody>
          <a:bodyPr wrap="square">
            <a:spAutoFit/>
          </a:bodyPr>
          <a:lstStyle/>
          <a:p>
            <a:r>
              <a:rPr lang="en-US" dirty="0"/>
              <a:t>Why are we doing research?</a:t>
            </a:r>
          </a:p>
        </p:txBody>
      </p:sp>
      <p:sp>
        <p:nvSpPr>
          <p:cNvPr id="21" name="Rectangle 20"/>
          <p:cNvSpPr/>
          <p:nvPr/>
        </p:nvSpPr>
        <p:spPr>
          <a:xfrm>
            <a:off x="533400" y="5276671"/>
            <a:ext cx="2438400" cy="646331"/>
          </a:xfrm>
          <a:prstGeom prst="rect">
            <a:avLst/>
          </a:prstGeom>
        </p:spPr>
        <p:txBody>
          <a:bodyPr wrap="square">
            <a:spAutoFit/>
          </a:bodyPr>
          <a:lstStyle/>
          <a:p>
            <a:r>
              <a:rPr lang="en-US" dirty="0"/>
              <a:t>How are we cutting into the topic?</a:t>
            </a:r>
          </a:p>
        </p:txBody>
      </p:sp>
      <p:sp>
        <p:nvSpPr>
          <p:cNvPr id="22" name="Rectangle 21"/>
          <p:cNvSpPr/>
          <p:nvPr/>
        </p:nvSpPr>
        <p:spPr>
          <a:xfrm>
            <a:off x="5334000" y="5276671"/>
            <a:ext cx="3581400" cy="1200329"/>
          </a:xfrm>
          <a:prstGeom prst="rect">
            <a:avLst/>
          </a:prstGeom>
        </p:spPr>
        <p:txBody>
          <a:bodyPr wrap="square">
            <a:spAutoFit/>
          </a:bodyPr>
          <a:lstStyle/>
          <a:p>
            <a:r>
              <a:rPr lang="en-US" dirty="0"/>
              <a:t>Who are the relevant actors/participants, beyond the obvious (human and non human?)</a:t>
            </a:r>
          </a:p>
        </p:txBody>
      </p:sp>
      <p:sp>
        <p:nvSpPr>
          <p:cNvPr id="23" name="Rectangle 22"/>
          <p:cNvSpPr/>
          <p:nvPr/>
        </p:nvSpPr>
        <p:spPr>
          <a:xfrm>
            <a:off x="3352800" y="2743200"/>
            <a:ext cx="2057400" cy="923330"/>
          </a:xfrm>
          <a:prstGeom prst="rect">
            <a:avLst/>
          </a:prstGeom>
        </p:spPr>
        <p:txBody>
          <a:bodyPr wrap="square">
            <a:spAutoFit/>
          </a:bodyPr>
          <a:lstStyle/>
          <a:p>
            <a:pPr algn="ctr"/>
            <a:r>
              <a:rPr lang="en-US" b="1" dirty="0"/>
              <a:t>How am I ‘cutting into’ the phenomenon?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09600"/>
            <a:ext cx="3048000" cy="646331"/>
          </a:xfrm>
          <a:prstGeom prst="rect">
            <a:avLst/>
          </a:prstGeom>
        </p:spPr>
        <p:txBody>
          <a:bodyPr wrap="square">
            <a:spAutoFit/>
          </a:bodyPr>
          <a:lstStyle/>
          <a:p>
            <a:r>
              <a:rPr lang="en-US" dirty="0"/>
              <a:t>Test hypotheses through experiments </a:t>
            </a:r>
          </a:p>
        </p:txBody>
      </p:sp>
      <p:sp>
        <p:nvSpPr>
          <p:cNvPr id="5" name="Rectangle 4"/>
          <p:cNvSpPr/>
          <p:nvPr/>
        </p:nvSpPr>
        <p:spPr>
          <a:xfrm>
            <a:off x="4495800" y="609600"/>
            <a:ext cx="2590800" cy="646331"/>
          </a:xfrm>
          <a:prstGeom prst="rect">
            <a:avLst/>
          </a:prstGeom>
        </p:spPr>
        <p:txBody>
          <a:bodyPr wrap="square">
            <a:spAutoFit/>
          </a:bodyPr>
          <a:lstStyle/>
          <a:p>
            <a:r>
              <a:rPr lang="en-US" dirty="0"/>
              <a:t>Design interventions and test results</a:t>
            </a:r>
          </a:p>
        </p:txBody>
      </p:sp>
      <p:sp>
        <p:nvSpPr>
          <p:cNvPr id="6" name="Rectangle 5"/>
          <p:cNvSpPr/>
          <p:nvPr/>
        </p:nvSpPr>
        <p:spPr>
          <a:xfrm>
            <a:off x="457200" y="1752600"/>
            <a:ext cx="2746265" cy="369332"/>
          </a:xfrm>
          <a:prstGeom prst="rect">
            <a:avLst/>
          </a:prstGeom>
        </p:spPr>
        <p:txBody>
          <a:bodyPr wrap="none">
            <a:spAutoFit/>
          </a:bodyPr>
          <a:lstStyle/>
          <a:p>
            <a:r>
              <a:rPr lang="en-US" dirty="0"/>
              <a:t>Situate into the culture</a:t>
            </a:r>
          </a:p>
        </p:txBody>
      </p:sp>
      <p:sp>
        <p:nvSpPr>
          <p:cNvPr id="7" name="Rectangle 6"/>
          <p:cNvSpPr/>
          <p:nvPr/>
        </p:nvSpPr>
        <p:spPr>
          <a:xfrm>
            <a:off x="381001" y="2438400"/>
            <a:ext cx="1981200" cy="646331"/>
          </a:xfrm>
          <a:prstGeom prst="rect">
            <a:avLst/>
          </a:prstGeom>
        </p:spPr>
        <p:txBody>
          <a:bodyPr wrap="square">
            <a:spAutoFit/>
          </a:bodyPr>
          <a:lstStyle/>
          <a:p>
            <a:r>
              <a:rPr lang="en-US" dirty="0"/>
              <a:t>Participate and observe</a:t>
            </a:r>
          </a:p>
        </p:txBody>
      </p:sp>
      <p:sp>
        <p:nvSpPr>
          <p:cNvPr id="8" name="Rectangle 7"/>
          <p:cNvSpPr/>
          <p:nvPr/>
        </p:nvSpPr>
        <p:spPr>
          <a:xfrm>
            <a:off x="381000" y="3200400"/>
            <a:ext cx="2285999" cy="646331"/>
          </a:xfrm>
          <a:prstGeom prst="rect">
            <a:avLst/>
          </a:prstGeom>
        </p:spPr>
        <p:txBody>
          <a:bodyPr wrap="square">
            <a:spAutoFit/>
          </a:bodyPr>
          <a:lstStyle/>
          <a:p>
            <a:r>
              <a:rPr lang="en-US" dirty="0"/>
              <a:t>Document rituals, rites, relations </a:t>
            </a:r>
          </a:p>
        </p:txBody>
      </p:sp>
      <p:sp>
        <p:nvSpPr>
          <p:cNvPr id="9" name="Rectangle 8"/>
          <p:cNvSpPr/>
          <p:nvPr/>
        </p:nvSpPr>
        <p:spPr>
          <a:xfrm>
            <a:off x="228600" y="4343400"/>
            <a:ext cx="2911374" cy="369332"/>
          </a:xfrm>
          <a:prstGeom prst="rect">
            <a:avLst/>
          </a:prstGeom>
        </p:spPr>
        <p:txBody>
          <a:bodyPr wrap="none">
            <a:spAutoFit/>
          </a:bodyPr>
          <a:lstStyle/>
          <a:p>
            <a:r>
              <a:rPr lang="en-US" dirty="0"/>
              <a:t>Find and follow patterns</a:t>
            </a:r>
          </a:p>
        </p:txBody>
      </p:sp>
      <p:sp>
        <p:nvSpPr>
          <p:cNvPr id="10" name="Rectangle 9"/>
          <p:cNvSpPr/>
          <p:nvPr/>
        </p:nvSpPr>
        <p:spPr>
          <a:xfrm>
            <a:off x="6541588" y="1600200"/>
            <a:ext cx="2069012" cy="369332"/>
          </a:xfrm>
          <a:prstGeom prst="rect">
            <a:avLst/>
          </a:prstGeom>
        </p:spPr>
        <p:txBody>
          <a:bodyPr wrap="square">
            <a:spAutoFit/>
          </a:bodyPr>
          <a:lstStyle/>
          <a:p>
            <a:r>
              <a:rPr lang="en-US" dirty="0"/>
              <a:t>Follow the story</a:t>
            </a:r>
          </a:p>
        </p:txBody>
      </p:sp>
      <p:sp>
        <p:nvSpPr>
          <p:cNvPr id="12" name="Rectangle 11"/>
          <p:cNvSpPr/>
          <p:nvPr/>
        </p:nvSpPr>
        <p:spPr>
          <a:xfrm>
            <a:off x="7048176" y="2793906"/>
            <a:ext cx="1634581" cy="646331"/>
          </a:xfrm>
          <a:prstGeom prst="rect">
            <a:avLst/>
          </a:prstGeom>
        </p:spPr>
        <p:txBody>
          <a:bodyPr wrap="square">
            <a:spAutoFit/>
          </a:bodyPr>
          <a:lstStyle/>
          <a:p>
            <a:r>
              <a:rPr lang="en-US" dirty="0"/>
              <a:t>Follow the movements</a:t>
            </a:r>
          </a:p>
        </p:txBody>
      </p:sp>
      <p:sp>
        <p:nvSpPr>
          <p:cNvPr id="13" name="Rectangle 12"/>
          <p:cNvSpPr/>
          <p:nvPr/>
        </p:nvSpPr>
        <p:spPr>
          <a:xfrm>
            <a:off x="6934200" y="4343400"/>
            <a:ext cx="1676400" cy="646331"/>
          </a:xfrm>
          <a:prstGeom prst="rect">
            <a:avLst/>
          </a:prstGeom>
        </p:spPr>
        <p:txBody>
          <a:bodyPr wrap="square">
            <a:spAutoFit/>
          </a:bodyPr>
          <a:lstStyle/>
          <a:p>
            <a:r>
              <a:rPr lang="en-US" dirty="0"/>
              <a:t>Follow the intersections</a:t>
            </a:r>
          </a:p>
        </p:txBody>
      </p:sp>
      <p:sp>
        <p:nvSpPr>
          <p:cNvPr id="14" name="Rectangle 13"/>
          <p:cNvSpPr/>
          <p:nvPr/>
        </p:nvSpPr>
        <p:spPr>
          <a:xfrm>
            <a:off x="4343400" y="6019800"/>
            <a:ext cx="2489784" cy="369332"/>
          </a:xfrm>
          <a:prstGeom prst="rect">
            <a:avLst/>
          </a:prstGeom>
        </p:spPr>
        <p:txBody>
          <a:bodyPr wrap="none">
            <a:spAutoFit/>
          </a:bodyPr>
          <a:lstStyle/>
          <a:p>
            <a:r>
              <a:rPr lang="en-US" dirty="0"/>
              <a:t>Follow the metaphor</a:t>
            </a:r>
          </a:p>
        </p:txBody>
      </p:sp>
      <p:sp>
        <p:nvSpPr>
          <p:cNvPr id="15" name="Rectangle 14"/>
          <p:cNvSpPr/>
          <p:nvPr/>
        </p:nvSpPr>
        <p:spPr>
          <a:xfrm>
            <a:off x="1295400" y="5410200"/>
            <a:ext cx="2514600" cy="646331"/>
          </a:xfrm>
          <a:prstGeom prst="rect">
            <a:avLst/>
          </a:prstGeom>
        </p:spPr>
        <p:txBody>
          <a:bodyPr wrap="square">
            <a:spAutoFit/>
          </a:bodyPr>
          <a:lstStyle/>
          <a:p>
            <a:r>
              <a:rPr lang="en-US" dirty="0"/>
              <a:t>Follow the Plot, Story, or Allegory</a:t>
            </a:r>
          </a:p>
        </p:txBody>
      </p:sp>
      <p:sp>
        <p:nvSpPr>
          <p:cNvPr id="16" name="Rectangle 15"/>
          <p:cNvSpPr/>
          <p:nvPr/>
        </p:nvSpPr>
        <p:spPr>
          <a:xfrm>
            <a:off x="7315200" y="6019800"/>
            <a:ext cx="1600200" cy="369332"/>
          </a:xfrm>
          <a:prstGeom prst="rect">
            <a:avLst/>
          </a:prstGeom>
        </p:spPr>
        <p:txBody>
          <a:bodyPr wrap="square">
            <a:spAutoFit/>
          </a:bodyPr>
          <a:lstStyle/>
          <a:p>
            <a:r>
              <a:rPr lang="en-US" dirty="0"/>
              <a:t> …etc., etc.</a:t>
            </a:r>
          </a:p>
        </p:txBody>
      </p:sp>
      <p:grpSp>
        <p:nvGrpSpPr>
          <p:cNvPr id="28674" name="Group 2"/>
          <p:cNvGrpSpPr>
            <a:grpSpLocks/>
          </p:cNvGrpSpPr>
          <p:nvPr/>
        </p:nvGrpSpPr>
        <p:grpSpPr bwMode="auto">
          <a:xfrm>
            <a:off x="2743200" y="1295400"/>
            <a:ext cx="4419600" cy="3962400"/>
            <a:chOff x="4222" y="-5082"/>
            <a:chExt cx="6588" cy="5981"/>
          </a:xfrm>
        </p:grpSpPr>
        <p:pic>
          <p:nvPicPr>
            <p:cNvPr id="28675" name="Picture 3"/>
            <p:cNvPicPr>
              <a:picLocks noChangeAspect="1" noChangeArrowheads="1"/>
            </p:cNvPicPr>
            <p:nvPr/>
          </p:nvPicPr>
          <p:blipFill>
            <a:blip r:embed="rId2"/>
            <a:srcRect/>
            <a:stretch>
              <a:fillRect/>
            </a:stretch>
          </p:blipFill>
          <p:spPr bwMode="auto">
            <a:xfrm>
              <a:off x="4221" y="-4588"/>
              <a:ext cx="6588" cy="5487"/>
            </a:xfrm>
            <a:prstGeom prst="rect">
              <a:avLst/>
            </a:prstGeom>
            <a:noFill/>
            <a:ln w="9525">
              <a:noFill/>
              <a:miter lim="800000"/>
              <a:headEnd/>
              <a:tailEnd/>
            </a:ln>
          </p:spPr>
        </p:pic>
        <p:pic>
          <p:nvPicPr>
            <p:cNvPr id="28676" name="Picture 4"/>
            <p:cNvPicPr>
              <a:picLocks noChangeAspect="1" noChangeArrowheads="1"/>
            </p:cNvPicPr>
            <p:nvPr/>
          </p:nvPicPr>
          <p:blipFill>
            <a:blip r:embed="rId3"/>
            <a:srcRect/>
            <a:stretch>
              <a:fillRect/>
            </a:stretch>
          </p:blipFill>
          <p:spPr bwMode="auto">
            <a:xfrm>
              <a:off x="4276" y="-5075"/>
              <a:ext cx="5969" cy="5410"/>
            </a:xfrm>
            <a:prstGeom prst="rect">
              <a:avLst/>
            </a:prstGeom>
            <a:noFill/>
            <a:ln w="9525">
              <a:noFill/>
              <a:miter lim="800000"/>
              <a:headEnd/>
              <a:tailEnd/>
            </a:ln>
          </p:spPr>
        </p:pic>
        <p:sp>
          <p:nvSpPr>
            <p:cNvPr id="28677" name="Freeform 5"/>
            <p:cNvSpPr>
              <a:spLocks/>
            </p:cNvSpPr>
            <p:nvPr/>
          </p:nvSpPr>
          <p:spPr bwMode="auto">
            <a:xfrm>
              <a:off x="4276" y="-5075"/>
              <a:ext cx="5969" cy="5410"/>
            </a:xfrm>
            <a:custGeom>
              <a:avLst/>
              <a:gdLst/>
              <a:ahLst/>
              <a:cxnLst>
                <a:cxn ang="0">
                  <a:pos x="9" y="2490"/>
                </a:cxn>
                <a:cxn ang="0">
                  <a:pos x="49" y="2211"/>
                </a:cxn>
                <a:cxn ang="0">
                  <a:pos x="120" y="1942"/>
                </a:cxn>
                <a:cxn ang="0">
                  <a:pos x="220" y="1684"/>
                </a:cxn>
                <a:cxn ang="0">
                  <a:pos x="347" y="1438"/>
                </a:cxn>
                <a:cxn ang="0">
                  <a:pos x="499" y="1207"/>
                </a:cxn>
                <a:cxn ang="0">
                  <a:pos x="675" y="991"/>
                </a:cxn>
                <a:cxn ang="0">
                  <a:pos x="874" y="792"/>
                </a:cxn>
                <a:cxn ang="0">
                  <a:pos x="1093" y="613"/>
                </a:cxn>
                <a:cxn ang="0">
                  <a:pos x="1331" y="453"/>
                </a:cxn>
                <a:cxn ang="0">
                  <a:pos x="1586" y="315"/>
                </a:cxn>
                <a:cxn ang="0">
                  <a:pos x="1857" y="200"/>
                </a:cxn>
                <a:cxn ang="0">
                  <a:pos x="2142" y="109"/>
                </a:cxn>
                <a:cxn ang="0">
                  <a:pos x="2439" y="45"/>
                </a:cxn>
                <a:cxn ang="0">
                  <a:pos x="2747" y="9"/>
                </a:cxn>
                <a:cxn ang="0">
                  <a:pos x="3064" y="1"/>
                </a:cxn>
                <a:cxn ang="0">
                  <a:pos x="3376" y="23"/>
                </a:cxn>
                <a:cxn ang="0">
                  <a:pos x="3679" y="74"/>
                </a:cxn>
                <a:cxn ang="0">
                  <a:pos x="3970" y="151"/>
                </a:cxn>
                <a:cxn ang="0">
                  <a:pos x="4248" y="254"/>
                </a:cxn>
                <a:cxn ang="0">
                  <a:pos x="4512" y="381"/>
                </a:cxn>
                <a:cxn ang="0">
                  <a:pos x="4759" y="530"/>
                </a:cxn>
                <a:cxn ang="0">
                  <a:pos x="4987" y="700"/>
                </a:cxn>
                <a:cxn ang="0">
                  <a:pos x="5196" y="889"/>
                </a:cxn>
                <a:cxn ang="0">
                  <a:pos x="5384" y="1097"/>
                </a:cxn>
                <a:cxn ang="0">
                  <a:pos x="5549" y="1321"/>
                </a:cxn>
                <a:cxn ang="0">
                  <a:pos x="5688" y="1559"/>
                </a:cxn>
                <a:cxn ang="0">
                  <a:pos x="5802" y="1811"/>
                </a:cxn>
                <a:cxn ang="0">
                  <a:pos x="5887" y="2075"/>
                </a:cxn>
                <a:cxn ang="0">
                  <a:pos x="5943" y="2350"/>
                </a:cxn>
                <a:cxn ang="0">
                  <a:pos x="5968" y="2633"/>
                </a:cxn>
                <a:cxn ang="0">
                  <a:pos x="5959" y="2920"/>
                </a:cxn>
                <a:cxn ang="0">
                  <a:pos x="5919" y="3199"/>
                </a:cxn>
                <a:cxn ang="0">
                  <a:pos x="5848" y="3468"/>
                </a:cxn>
                <a:cxn ang="0">
                  <a:pos x="5748" y="3726"/>
                </a:cxn>
                <a:cxn ang="0">
                  <a:pos x="5622" y="3972"/>
                </a:cxn>
                <a:cxn ang="0">
                  <a:pos x="5469" y="4203"/>
                </a:cxn>
                <a:cxn ang="0">
                  <a:pos x="5293" y="4419"/>
                </a:cxn>
                <a:cxn ang="0">
                  <a:pos x="5094" y="4618"/>
                </a:cxn>
                <a:cxn ang="0">
                  <a:pos x="4875" y="4797"/>
                </a:cxn>
                <a:cxn ang="0">
                  <a:pos x="4637" y="4957"/>
                </a:cxn>
                <a:cxn ang="0">
                  <a:pos x="4382" y="5095"/>
                </a:cxn>
                <a:cxn ang="0">
                  <a:pos x="4111" y="5210"/>
                </a:cxn>
                <a:cxn ang="0">
                  <a:pos x="3826" y="5301"/>
                </a:cxn>
                <a:cxn ang="0">
                  <a:pos x="3529" y="5365"/>
                </a:cxn>
                <a:cxn ang="0">
                  <a:pos x="3221" y="5401"/>
                </a:cxn>
                <a:cxn ang="0">
                  <a:pos x="2905" y="5409"/>
                </a:cxn>
                <a:cxn ang="0">
                  <a:pos x="2592" y="5387"/>
                </a:cxn>
                <a:cxn ang="0">
                  <a:pos x="2289" y="5336"/>
                </a:cxn>
                <a:cxn ang="0">
                  <a:pos x="1998" y="5259"/>
                </a:cxn>
                <a:cxn ang="0">
                  <a:pos x="1720" y="5156"/>
                </a:cxn>
                <a:cxn ang="0">
                  <a:pos x="1457" y="5029"/>
                </a:cxn>
                <a:cxn ang="0">
                  <a:pos x="1210" y="4880"/>
                </a:cxn>
                <a:cxn ang="0">
                  <a:pos x="981" y="4710"/>
                </a:cxn>
                <a:cxn ang="0">
                  <a:pos x="772" y="4521"/>
                </a:cxn>
                <a:cxn ang="0">
                  <a:pos x="584" y="4313"/>
                </a:cxn>
                <a:cxn ang="0">
                  <a:pos x="420" y="4089"/>
                </a:cxn>
                <a:cxn ang="0">
                  <a:pos x="280" y="3851"/>
                </a:cxn>
                <a:cxn ang="0">
                  <a:pos x="167" y="3599"/>
                </a:cxn>
                <a:cxn ang="0">
                  <a:pos x="81" y="3335"/>
                </a:cxn>
                <a:cxn ang="0">
                  <a:pos x="25" y="3060"/>
                </a:cxn>
                <a:cxn ang="0">
                  <a:pos x="1" y="2777"/>
                </a:cxn>
              </a:cxnLst>
              <a:rect l="0" t="0" r="r" b="b"/>
              <a:pathLst>
                <a:path w="5969" h="5410">
                  <a:moveTo>
                    <a:pt x="0" y="2705"/>
                  </a:moveTo>
                  <a:lnTo>
                    <a:pt x="1" y="2633"/>
                  </a:lnTo>
                  <a:lnTo>
                    <a:pt x="4" y="2561"/>
                  </a:lnTo>
                  <a:lnTo>
                    <a:pt x="9" y="2490"/>
                  </a:lnTo>
                  <a:lnTo>
                    <a:pt x="16" y="2420"/>
                  </a:lnTo>
                  <a:lnTo>
                    <a:pt x="25" y="2350"/>
                  </a:lnTo>
                  <a:lnTo>
                    <a:pt x="36" y="2280"/>
                  </a:lnTo>
                  <a:lnTo>
                    <a:pt x="49" y="2211"/>
                  </a:lnTo>
                  <a:lnTo>
                    <a:pt x="64" y="2143"/>
                  </a:lnTo>
                  <a:lnTo>
                    <a:pt x="81" y="2075"/>
                  </a:lnTo>
                  <a:lnTo>
                    <a:pt x="100" y="2008"/>
                  </a:lnTo>
                  <a:lnTo>
                    <a:pt x="120" y="1942"/>
                  </a:lnTo>
                  <a:lnTo>
                    <a:pt x="143" y="1876"/>
                  </a:lnTo>
                  <a:lnTo>
                    <a:pt x="167" y="1811"/>
                  </a:lnTo>
                  <a:lnTo>
                    <a:pt x="192" y="1747"/>
                  </a:lnTo>
                  <a:lnTo>
                    <a:pt x="220" y="1684"/>
                  </a:lnTo>
                  <a:lnTo>
                    <a:pt x="249" y="1621"/>
                  </a:lnTo>
                  <a:lnTo>
                    <a:pt x="280" y="1559"/>
                  </a:lnTo>
                  <a:lnTo>
                    <a:pt x="313" y="1498"/>
                  </a:lnTo>
                  <a:lnTo>
                    <a:pt x="347" y="1438"/>
                  </a:lnTo>
                  <a:lnTo>
                    <a:pt x="383" y="1379"/>
                  </a:lnTo>
                  <a:lnTo>
                    <a:pt x="420" y="1321"/>
                  </a:lnTo>
                  <a:lnTo>
                    <a:pt x="459" y="1263"/>
                  </a:lnTo>
                  <a:lnTo>
                    <a:pt x="499" y="1207"/>
                  </a:lnTo>
                  <a:lnTo>
                    <a:pt x="541" y="1151"/>
                  </a:lnTo>
                  <a:lnTo>
                    <a:pt x="584" y="1097"/>
                  </a:lnTo>
                  <a:lnTo>
                    <a:pt x="629" y="1043"/>
                  </a:lnTo>
                  <a:lnTo>
                    <a:pt x="675" y="991"/>
                  </a:lnTo>
                  <a:lnTo>
                    <a:pt x="723" y="940"/>
                  </a:lnTo>
                  <a:lnTo>
                    <a:pt x="772" y="889"/>
                  </a:lnTo>
                  <a:lnTo>
                    <a:pt x="822" y="840"/>
                  </a:lnTo>
                  <a:lnTo>
                    <a:pt x="874" y="792"/>
                  </a:lnTo>
                  <a:lnTo>
                    <a:pt x="927" y="746"/>
                  </a:lnTo>
                  <a:lnTo>
                    <a:pt x="981" y="700"/>
                  </a:lnTo>
                  <a:lnTo>
                    <a:pt x="1036" y="656"/>
                  </a:lnTo>
                  <a:lnTo>
                    <a:pt x="1093" y="613"/>
                  </a:lnTo>
                  <a:lnTo>
                    <a:pt x="1151" y="571"/>
                  </a:lnTo>
                  <a:lnTo>
                    <a:pt x="1210" y="530"/>
                  </a:lnTo>
                  <a:lnTo>
                    <a:pt x="1270" y="491"/>
                  </a:lnTo>
                  <a:lnTo>
                    <a:pt x="1331" y="453"/>
                  </a:lnTo>
                  <a:lnTo>
                    <a:pt x="1393" y="416"/>
                  </a:lnTo>
                  <a:lnTo>
                    <a:pt x="1457" y="381"/>
                  </a:lnTo>
                  <a:lnTo>
                    <a:pt x="1521" y="347"/>
                  </a:lnTo>
                  <a:lnTo>
                    <a:pt x="1586" y="315"/>
                  </a:lnTo>
                  <a:lnTo>
                    <a:pt x="1653" y="284"/>
                  </a:lnTo>
                  <a:lnTo>
                    <a:pt x="1720" y="254"/>
                  </a:lnTo>
                  <a:lnTo>
                    <a:pt x="1788" y="226"/>
                  </a:lnTo>
                  <a:lnTo>
                    <a:pt x="1857" y="200"/>
                  </a:lnTo>
                  <a:lnTo>
                    <a:pt x="1927" y="175"/>
                  </a:lnTo>
                  <a:lnTo>
                    <a:pt x="1998" y="151"/>
                  </a:lnTo>
                  <a:lnTo>
                    <a:pt x="2070" y="130"/>
                  </a:lnTo>
                  <a:lnTo>
                    <a:pt x="2142" y="109"/>
                  </a:lnTo>
                  <a:lnTo>
                    <a:pt x="2215" y="91"/>
                  </a:lnTo>
                  <a:lnTo>
                    <a:pt x="2289" y="74"/>
                  </a:lnTo>
                  <a:lnTo>
                    <a:pt x="2364" y="59"/>
                  </a:lnTo>
                  <a:lnTo>
                    <a:pt x="2439" y="45"/>
                  </a:lnTo>
                  <a:lnTo>
                    <a:pt x="2515" y="33"/>
                  </a:lnTo>
                  <a:lnTo>
                    <a:pt x="2592" y="23"/>
                  </a:lnTo>
                  <a:lnTo>
                    <a:pt x="2669" y="15"/>
                  </a:lnTo>
                  <a:lnTo>
                    <a:pt x="2747" y="9"/>
                  </a:lnTo>
                  <a:lnTo>
                    <a:pt x="2826" y="4"/>
                  </a:lnTo>
                  <a:lnTo>
                    <a:pt x="2905" y="1"/>
                  </a:lnTo>
                  <a:lnTo>
                    <a:pt x="2984" y="0"/>
                  </a:lnTo>
                  <a:lnTo>
                    <a:pt x="3064" y="1"/>
                  </a:lnTo>
                  <a:lnTo>
                    <a:pt x="3143" y="4"/>
                  </a:lnTo>
                  <a:lnTo>
                    <a:pt x="3221" y="9"/>
                  </a:lnTo>
                  <a:lnTo>
                    <a:pt x="3299" y="15"/>
                  </a:lnTo>
                  <a:lnTo>
                    <a:pt x="3376" y="23"/>
                  </a:lnTo>
                  <a:lnTo>
                    <a:pt x="3453" y="33"/>
                  </a:lnTo>
                  <a:lnTo>
                    <a:pt x="3529" y="45"/>
                  </a:lnTo>
                  <a:lnTo>
                    <a:pt x="3604" y="59"/>
                  </a:lnTo>
                  <a:lnTo>
                    <a:pt x="3679" y="74"/>
                  </a:lnTo>
                  <a:lnTo>
                    <a:pt x="3753" y="91"/>
                  </a:lnTo>
                  <a:lnTo>
                    <a:pt x="3826" y="109"/>
                  </a:lnTo>
                  <a:lnTo>
                    <a:pt x="3899" y="130"/>
                  </a:lnTo>
                  <a:lnTo>
                    <a:pt x="3970" y="151"/>
                  </a:lnTo>
                  <a:lnTo>
                    <a:pt x="4041" y="175"/>
                  </a:lnTo>
                  <a:lnTo>
                    <a:pt x="4111" y="200"/>
                  </a:lnTo>
                  <a:lnTo>
                    <a:pt x="4180" y="226"/>
                  </a:lnTo>
                  <a:lnTo>
                    <a:pt x="4248" y="254"/>
                  </a:lnTo>
                  <a:lnTo>
                    <a:pt x="4316" y="284"/>
                  </a:lnTo>
                  <a:lnTo>
                    <a:pt x="4382" y="315"/>
                  </a:lnTo>
                  <a:lnTo>
                    <a:pt x="4447" y="347"/>
                  </a:lnTo>
                  <a:lnTo>
                    <a:pt x="4512" y="381"/>
                  </a:lnTo>
                  <a:lnTo>
                    <a:pt x="4575" y="416"/>
                  </a:lnTo>
                  <a:lnTo>
                    <a:pt x="4637" y="453"/>
                  </a:lnTo>
                  <a:lnTo>
                    <a:pt x="4699" y="491"/>
                  </a:lnTo>
                  <a:lnTo>
                    <a:pt x="4759" y="530"/>
                  </a:lnTo>
                  <a:lnTo>
                    <a:pt x="4818" y="571"/>
                  </a:lnTo>
                  <a:lnTo>
                    <a:pt x="4875" y="613"/>
                  </a:lnTo>
                  <a:lnTo>
                    <a:pt x="4932" y="656"/>
                  </a:lnTo>
                  <a:lnTo>
                    <a:pt x="4987" y="700"/>
                  </a:lnTo>
                  <a:lnTo>
                    <a:pt x="5042" y="746"/>
                  </a:lnTo>
                  <a:lnTo>
                    <a:pt x="5094" y="792"/>
                  </a:lnTo>
                  <a:lnTo>
                    <a:pt x="5146" y="840"/>
                  </a:lnTo>
                  <a:lnTo>
                    <a:pt x="5196" y="889"/>
                  </a:lnTo>
                  <a:lnTo>
                    <a:pt x="5245" y="940"/>
                  </a:lnTo>
                  <a:lnTo>
                    <a:pt x="5293" y="991"/>
                  </a:lnTo>
                  <a:lnTo>
                    <a:pt x="5339" y="1043"/>
                  </a:lnTo>
                  <a:lnTo>
                    <a:pt x="5384" y="1097"/>
                  </a:lnTo>
                  <a:lnTo>
                    <a:pt x="5427" y="1151"/>
                  </a:lnTo>
                  <a:lnTo>
                    <a:pt x="5469" y="1207"/>
                  </a:lnTo>
                  <a:lnTo>
                    <a:pt x="5510" y="1263"/>
                  </a:lnTo>
                  <a:lnTo>
                    <a:pt x="5549" y="1321"/>
                  </a:lnTo>
                  <a:lnTo>
                    <a:pt x="5586" y="1379"/>
                  </a:lnTo>
                  <a:lnTo>
                    <a:pt x="5622" y="1438"/>
                  </a:lnTo>
                  <a:lnTo>
                    <a:pt x="5656" y="1498"/>
                  </a:lnTo>
                  <a:lnTo>
                    <a:pt x="5688" y="1559"/>
                  </a:lnTo>
                  <a:lnTo>
                    <a:pt x="5719" y="1621"/>
                  </a:lnTo>
                  <a:lnTo>
                    <a:pt x="5748" y="1684"/>
                  </a:lnTo>
                  <a:lnTo>
                    <a:pt x="5776" y="1747"/>
                  </a:lnTo>
                  <a:lnTo>
                    <a:pt x="5802" y="1811"/>
                  </a:lnTo>
                  <a:lnTo>
                    <a:pt x="5826" y="1876"/>
                  </a:lnTo>
                  <a:lnTo>
                    <a:pt x="5848" y="1942"/>
                  </a:lnTo>
                  <a:lnTo>
                    <a:pt x="5869" y="2008"/>
                  </a:lnTo>
                  <a:lnTo>
                    <a:pt x="5887" y="2075"/>
                  </a:lnTo>
                  <a:lnTo>
                    <a:pt x="5904" y="2143"/>
                  </a:lnTo>
                  <a:lnTo>
                    <a:pt x="5919" y="2211"/>
                  </a:lnTo>
                  <a:lnTo>
                    <a:pt x="5932" y="2280"/>
                  </a:lnTo>
                  <a:lnTo>
                    <a:pt x="5943" y="2350"/>
                  </a:lnTo>
                  <a:lnTo>
                    <a:pt x="5952" y="2420"/>
                  </a:lnTo>
                  <a:lnTo>
                    <a:pt x="5959" y="2490"/>
                  </a:lnTo>
                  <a:lnTo>
                    <a:pt x="5964" y="2561"/>
                  </a:lnTo>
                  <a:lnTo>
                    <a:pt x="5968" y="2633"/>
                  </a:lnTo>
                  <a:lnTo>
                    <a:pt x="5969" y="2705"/>
                  </a:lnTo>
                  <a:lnTo>
                    <a:pt x="5968" y="2777"/>
                  </a:lnTo>
                  <a:lnTo>
                    <a:pt x="5964" y="2849"/>
                  </a:lnTo>
                  <a:lnTo>
                    <a:pt x="5959" y="2920"/>
                  </a:lnTo>
                  <a:lnTo>
                    <a:pt x="5952" y="2990"/>
                  </a:lnTo>
                  <a:lnTo>
                    <a:pt x="5943" y="3060"/>
                  </a:lnTo>
                  <a:lnTo>
                    <a:pt x="5932" y="3130"/>
                  </a:lnTo>
                  <a:lnTo>
                    <a:pt x="5919" y="3199"/>
                  </a:lnTo>
                  <a:lnTo>
                    <a:pt x="5904" y="3267"/>
                  </a:lnTo>
                  <a:lnTo>
                    <a:pt x="5887" y="3335"/>
                  </a:lnTo>
                  <a:lnTo>
                    <a:pt x="5869" y="3402"/>
                  </a:lnTo>
                  <a:lnTo>
                    <a:pt x="5848" y="3468"/>
                  </a:lnTo>
                  <a:lnTo>
                    <a:pt x="5826" y="3534"/>
                  </a:lnTo>
                  <a:lnTo>
                    <a:pt x="5802" y="3599"/>
                  </a:lnTo>
                  <a:lnTo>
                    <a:pt x="5776" y="3663"/>
                  </a:lnTo>
                  <a:lnTo>
                    <a:pt x="5748" y="3726"/>
                  </a:lnTo>
                  <a:lnTo>
                    <a:pt x="5719" y="3789"/>
                  </a:lnTo>
                  <a:lnTo>
                    <a:pt x="5688" y="3851"/>
                  </a:lnTo>
                  <a:lnTo>
                    <a:pt x="5656" y="3912"/>
                  </a:lnTo>
                  <a:lnTo>
                    <a:pt x="5622" y="3972"/>
                  </a:lnTo>
                  <a:lnTo>
                    <a:pt x="5586" y="4031"/>
                  </a:lnTo>
                  <a:lnTo>
                    <a:pt x="5549" y="4089"/>
                  </a:lnTo>
                  <a:lnTo>
                    <a:pt x="5510" y="4147"/>
                  </a:lnTo>
                  <a:lnTo>
                    <a:pt x="5469" y="4203"/>
                  </a:lnTo>
                  <a:lnTo>
                    <a:pt x="5427" y="4259"/>
                  </a:lnTo>
                  <a:lnTo>
                    <a:pt x="5384" y="4313"/>
                  </a:lnTo>
                  <a:lnTo>
                    <a:pt x="5339" y="4367"/>
                  </a:lnTo>
                  <a:lnTo>
                    <a:pt x="5293" y="4419"/>
                  </a:lnTo>
                  <a:lnTo>
                    <a:pt x="5245" y="4470"/>
                  </a:lnTo>
                  <a:lnTo>
                    <a:pt x="5196" y="4521"/>
                  </a:lnTo>
                  <a:lnTo>
                    <a:pt x="5146" y="4570"/>
                  </a:lnTo>
                  <a:lnTo>
                    <a:pt x="5094" y="4618"/>
                  </a:lnTo>
                  <a:lnTo>
                    <a:pt x="5042" y="4664"/>
                  </a:lnTo>
                  <a:lnTo>
                    <a:pt x="4987" y="4710"/>
                  </a:lnTo>
                  <a:lnTo>
                    <a:pt x="4932" y="4754"/>
                  </a:lnTo>
                  <a:lnTo>
                    <a:pt x="4875" y="4797"/>
                  </a:lnTo>
                  <a:lnTo>
                    <a:pt x="4818" y="4839"/>
                  </a:lnTo>
                  <a:lnTo>
                    <a:pt x="4759" y="4880"/>
                  </a:lnTo>
                  <a:lnTo>
                    <a:pt x="4699" y="4919"/>
                  </a:lnTo>
                  <a:lnTo>
                    <a:pt x="4637" y="4957"/>
                  </a:lnTo>
                  <a:lnTo>
                    <a:pt x="4575" y="4994"/>
                  </a:lnTo>
                  <a:lnTo>
                    <a:pt x="4512" y="5029"/>
                  </a:lnTo>
                  <a:lnTo>
                    <a:pt x="4447" y="5063"/>
                  </a:lnTo>
                  <a:lnTo>
                    <a:pt x="4382" y="5095"/>
                  </a:lnTo>
                  <a:lnTo>
                    <a:pt x="4316" y="5126"/>
                  </a:lnTo>
                  <a:lnTo>
                    <a:pt x="4248" y="5156"/>
                  </a:lnTo>
                  <a:lnTo>
                    <a:pt x="4180" y="5184"/>
                  </a:lnTo>
                  <a:lnTo>
                    <a:pt x="4111" y="5210"/>
                  </a:lnTo>
                  <a:lnTo>
                    <a:pt x="4041" y="5235"/>
                  </a:lnTo>
                  <a:lnTo>
                    <a:pt x="3970" y="5259"/>
                  </a:lnTo>
                  <a:lnTo>
                    <a:pt x="3899" y="5280"/>
                  </a:lnTo>
                  <a:lnTo>
                    <a:pt x="3826" y="5301"/>
                  </a:lnTo>
                  <a:lnTo>
                    <a:pt x="3753" y="5319"/>
                  </a:lnTo>
                  <a:lnTo>
                    <a:pt x="3679" y="5336"/>
                  </a:lnTo>
                  <a:lnTo>
                    <a:pt x="3604" y="5351"/>
                  </a:lnTo>
                  <a:lnTo>
                    <a:pt x="3529" y="5365"/>
                  </a:lnTo>
                  <a:lnTo>
                    <a:pt x="3453" y="5377"/>
                  </a:lnTo>
                  <a:lnTo>
                    <a:pt x="3376" y="5387"/>
                  </a:lnTo>
                  <a:lnTo>
                    <a:pt x="3299" y="5395"/>
                  </a:lnTo>
                  <a:lnTo>
                    <a:pt x="3221" y="5401"/>
                  </a:lnTo>
                  <a:lnTo>
                    <a:pt x="3143" y="5406"/>
                  </a:lnTo>
                  <a:lnTo>
                    <a:pt x="3064" y="5409"/>
                  </a:lnTo>
                  <a:lnTo>
                    <a:pt x="2984" y="5410"/>
                  </a:lnTo>
                  <a:lnTo>
                    <a:pt x="2905" y="5409"/>
                  </a:lnTo>
                  <a:lnTo>
                    <a:pt x="2826" y="5406"/>
                  </a:lnTo>
                  <a:lnTo>
                    <a:pt x="2747" y="5401"/>
                  </a:lnTo>
                  <a:lnTo>
                    <a:pt x="2669" y="5395"/>
                  </a:lnTo>
                  <a:lnTo>
                    <a:pt x="2592" y="5387"/>
                  </a:lnTo>
                  <a:lnTo>
                    <a:pt x="2515" y="5377"/>
                  </a:lnTo>
                  <a:lnTo>
                    <a:pt x="2439" y="5365"/>
                  </a:lnTo>
                  <a:lnTo>
                    <a:pt x="2364" y="5351"/>
                  </a:lnTo>
                  <a:lnTo>
                    <a:pt x="2289" y="5336"/>
                  </a:lnTo>
                  <a:lnTo>
                    <a:pt x="2215" y="5319"/>
                  </a:lnTo>
                  <a:lnTo>
                    <a:pt x="2142" y="5301"/>
                  </a:lnTo>
                  <a:lnTo>
                    <a:pt x="2070" y="5280"/>
                  </a:lnTo>
                  <a:lnTo>
                    <a:pt x="1998" y="5259"/>
                  </a:lnTo>
                  <a:lnTo>
                    <a:pt x="1927" y="5235"/>
                  </a:lnTo>
                  <a:lnTo>
                    <a:pt x="1857" y="5210"/>
                  </a:lnTo>
                  <a:lnTo>
                    <a:pt x="1788" y="5184"/>
                  </a:lnTo>
                  <a:lnTo>
                    <a:pt x="1720" y="5156"/>
                  </a:lnTo>
                  <a:lnTo>
                    <a:pt x="1653" y="5126"/>
                  </a:lnTo>
                  <a:lnTo>
                    <a:pt x="1586" y="5095"/>
                  </a:lnTo>
                  <a:lnTo>
                    <a:pt x="1521" y="5063"/>
                  </a:lnTo>
                  <a:lnTo>
                    <a:pt x="1457" y="5029"/>
                  </a:lnTo>
                  <a:lnTo>
                    <a:pt x="1393" y="4994"/>
                  </a:lnTo>
                  <a:lnTo>
                    <a:pt x="1331" y="4957"/>
                  </a:lnTo>
                  <a:lnTo>
                    <a:pt x="1270" y="4919"/>
                  </a:lnTo>
                  <a:lnTo>
                    <a:pt x="1210" y="4880"/>
                  </a:lnTo>
                  <a:lnTo>
                    <a:pt x="1151" y="4839"/>
                  </a:lnTo>
                  <a:lnTo>
                    <a:pt x="1093" y="4797"/>
                  </a:lnTo>
                  <a:lnTo>
                    <a:pt x="1036" y="4754"/>
                  </a:lnTo>
                  <a:lnTo>
                    <a:pt x="981" y="4710"/>
                  </a:lnTo>
                  <a:lnTo>
                    <a:pt x="927" y="4664"/>
                  </a:lnTo>
                  <a:lnTo>
                    <a:pt x="874" y="4618"/>
                  </a:lnTo>
                  <a:lnTo>
                    <a:pt x="822" y="4570"/>
                  </a:lnTo>
                  <a:lnTo>
                    <a:pt x="772" y="4521"/>
                  </a:lnTo>
                  <a:lnTo>
                    <a:pt x="723" y="4470"/>
                  </a:lnTo>
                  <a:lnTo>
                    <a:pt x="675" y="4419"/>
                  </a:lnTo>
                  <a:lnTo>
                    <a:pt x="629" y="4367"/>
                  </a:lnTo>
                  <a:lnTo>
                    <a:pt x="584" y="4313"/>
                  </a:lnTo>
                  <a:lnTo>
                    <a:pt x="541" y="4259"/>
                  </a:lnTo>
                  <a:lnTo>
                    <a:pt x="499" y="4203"/>
                  </a:lnTo>
                  <a:lnTo>
                    <a:pt x="459" y="4147"/>
                  </a:lnTo>
                  <a:lnTo>
                    <a:pt x="420" y="4089"/>
                  </a:lnTo>
                  <a:lnTo>
                    <a:pt x="383" y="4031"/>
                  </a:lnTo>
                  <a:lnTo>
                    <a:pt x="347" y="3972"/>
                  </a:lnTo>
                  <a:lnTo>
                    <a:pt x="313" y="3912"/>
                  </a:lnTo>
                  <a:lnTo>
                    <a:pt x="280" y="3851"/>
                  </a:lnTo>
                  <a:lnTo>
                    <a:pt x="249" y="3789"/>
                  </a:lnTo>
                  <a:lnTo>
                    <a:pt x="220" y="3726"/>
                  </a:lnTo>
                  <a:lnTo>
                    <a:pt x="192" y="3663"/>
                  </a:lnTo>
                  <a:lnTo>
                    <a:pt x="167" y="3599"/>
                  </a:lnTo>
                  <a:lnTo>
                    <a:pt x="143" y="3534"/>
                  </a:lnTo>
                  <a:lnTo>
                    <a:pt x="120" y="3468"/>
                  </a:lnTo>
                  <a:lnTo>
                    <a:pt x="100" y="3402"/>
                  </a:lnTo>
                  <a:lnTo>
                    <a:pt x="81" y="3335"/>
                  </a:lnTo>
                  <a:lnTo>
                    <a:pt x="64" y="3267"/>
                  </a:lnTo>
                  <a:lnTo>
                    <a:pt x="49" y="3199"/>
                  </a:lnTo>
                  <a:lnTo>
                    <a:pt x="36" y="3130"/>
                  </a:lnTo>
                  <a:lnTo>
                    <a:pt x="25" y="3060"/>
                  </a:lnTo>
                  <a:lnTo>
                    <a:pt x="16" y="2990"/>
                  </a:lnTo>
                  <a:lnTo>
                    <a:pt x="9" y="2920"/>
                  </a:lnTo>
                  <a:lnTo>
                    <a:pt x="4" y="2849"/>
                  </a:lnTo>
                  <a:lnTo>
                    <a:pt x="1" y="2777"/>
                  </a:lnTo>
                  <a:lnTo>
                    <a:pt x="0" y="2705"/>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8678" name="Picture 6"/>
            <p:cNvPicPr>
              <a:picLocks noChangeAspect="1" noChangeArrowheads="1"/>
            </p:cNvPicPr>
            <p:nvPr/>
          </p:nvPicPr>
          <p:blipFill>
            <a:blip r:embed="rId4"/>
            <a:srcRect/>
            <a:stretch>
              <a:fillRect/>
            </a:stretch>
          </p:blipFill>
          <p:spPr bwMode="auto">
            <a:xfrm>
              <a:off x="4384" y="-4396"/>
              <a:ext cx="5900" cy="4925"/>
            </a:xfrm>
            <a:prstGeom prst="rect">
              <a:avLst/>
            </a:prstGeom>
            <a:noFill/>
            <a:ln w="9525">
              <a:noFill/>
              <a:miter lim="800000"/>
              <a:headEnd/>
              <a:tailEnd/>
            </a:ln>
          </p:spPr>
        </p:pic>
        <p:pic>
          <p:nvPicPr>
            <p:cNvPr id="28679" name="Picture 7"/>
            <p:cNvPicPr>
              <a:picLocks noChangeAspect="1" noChangeArrowheads="1"/>
            </p:cNvPicPr>
            <p:nvPr/>
          </p:nvPicPr>
          <p:blipFill>
            <a:blip r:embed="rId5"/>
            <a:srcRect/>
            <a:stretch>
              <a:fillRect/>
            </a:stretch>
          </p:blipFill>
          <p:spPr bwMode="auto">
            <a:xfrm>
              <a:off x="4440" y="-4821"/>
              <a:ext cx="5280" cy="4786"/>
            </a:xfrm>
            <a:prstGeom prst="rect">
              <a:avLst/>
            </a:prstGeom>
            <a:noFill/>
            <a:ln w="9525">
              <a:noFill/>
              <a:miter lim="800000"/>
              <a:headEnd/>
              <a:tailEnd/>
            </a:ln>
          </p:spPr>
        </p:pic>
        <p:sp>
          <p:nvSpPr>
            <p:cNvPr id="28680" name="Freeform 8"/>
            <p:cNvSpPr>
              <a:spLocks/>
            </p:cNvSpPr>
            <p:nvPr/>
          </p:nvSpPr>
          <p:spPr bwMode="auto">
            <a:xfrm>
              <a:off x="4440" y="-4821"/>
              <a:ext cx="5280" cy="4786"/>
            </a:xfrm>
            <a:custGeom>
              <a:avLst/>
              <a:gdLst/>
              <a:ahLst/>
              <a:cxnLst>
                <a:cxn ang="0">
                  <a:pos x="10" y="2179"/>
                </a:cxn>
                <a:cxn ang="0">
                  <a:pos x="56" y="1902"/>
                </a:cxn>
                <a:cxn ang="0">
                  <a:pos x="135" y="1636"/>
                </a:cxn>
                <a:cxn ang="0">
                  <a:pos x="245" y="1384"/>
                </a:cxn>
                <a:cxn ang="0">
                  <a:pos x="386" y="1146"/>
                </a:cxn>
                <a:cxn ang="0">
                  <a:pos x="554" y="926"/>
                </a:cxn>
                <a:cxn ang="0">
                  <a:pos x="747" y="724"/>
                </a:cxn>
                <a:cxn ang="0">
                  <a:pos x="964" y="543"/>
                </a:cxn>
                <a:cxn ang="0">
                  <a:pos x="1203" y="385"/>
                </a:cxn>
                <a:cxn ang="0">
                  <a:pos x="1460" y="251"/>
                </a:cxn>
                <a:cxn ang="0">
                  <a:pos x="1734" y="144"/>
                </a:cxn>
                <a:cxn ang="0">
                  <a:pos x="2024" y="65"/>
                </a:cxn>
                <a:cxn ang="0">
                  <a:pos x="2327" y="16"/>
                </a:cxn>
                <a:cxn ang="0">
                  <a:pos x="2640" y="0"/>
                </a:cxn>
                <a:cxn ang="0">
                  <a:pos x="2953" y="16"/>
                </a:cxn>
                <a:cxn ang="0">
                  <a:pos x="3256" y="65"/>
                </a:cxn>
                <a:cxn ang="0">
                  <a:pos x="3546" y="144"/>
                </a:cxn>
                <a:cxn ang="0">
                  <a:pos x="3820" y="251"/>
                </a:cxn>
                <a:cxn ang="0">
                  <a:pos x="4077" y="385"/>
                </a:cxn>
                <a:cxn ang="0">
                  <a:pos x="4316" y="543"/>
                </a:cxn>
                <a:cxn ang="0">
                  <a:pos x="4533" y="724"/>
                </a:cxn>
                <a:cxn ang="0">
                  <a:pos x="4726" y="926"/>
                </a:cxn>
                <a:cxn ang="0">
                  <a:pos x="4894" y="1146"/>
                </a:cxn>
                <a:cxn ang="0">
                  <a:pos x="5035" y="1384"/>
                </a:cxn>
                <a:cxn ang="0">
                  <a:pos x="5145" y="1636"/>
                </a:cxn>
                <a:cxn ang="0">
                  <a:pos x="5224" y="1902"/>
                </a:cxn>
                <a:cxn ang="0">
                  <a:pos x="5270" y="2179"/>
                </a:cxn>
                <a:cxn ang="0">
                  <a:pos x="5279" y="2464"/>
                </a:cxn>
                <a:cxn ang="0">
                  <a:pos x="5251" y="2746"/>
                </a:cxn>
                <a:cxn ang="0">
                  <a:pos x="5189" y="3017"/>
                </a:cxn>
                <a:cxn ang="0">
                  <a:pos x="5094" y="3277"/>
                </a:cxn>
                <a:cxn ang="0">
                  <a:pos x="4968" y="3522"/>
                </a:cxn>
                <a:cxn ang="0">
                  <a:pos x="4813" y="3751"/>
                </a:cxn>
                <a:cxn ang="0">
                  <a:pos x="4632" y="3962"/>
                </a:cxn>
                <a:cxn ang="0">
                  <a:pos x="4427" y="4154"/>
                </a:cxn>
                <a:cxn ang="0">
                  <a:pos x="4199" y="4324"/>
                </a:cxn>
                <a:cxn ang="0">
                  <a:pos x="3951" y="4470"/>
                </a:cxn>
                <a:cxn ang="0">
                  <a:pos x="3685" y="4591"/>
                </a:cxn>
                <a:cxn ang="0">
                  <a:pos x="3402" y="4684"/>
                </a:cxn>
                <a:cxn ang="0">
                  <a:pos x="3106" y="4748"/>
                </a:cxn>
                <a:cxn ang="0">
                  <a:pos x="2798" y="4781"/>
                </a:cxn>
                <a:cxn ang="0">
                  <a:pos x="2482" y="4781"/>
                </a:cxn>
                <a:cxn ang="0">
                  <a:pos x="2174" y="4748"/>
                </a:cxn>
                <a:cxn ang="0">
                  <a:pos x="1878" y="4684"/>
                </a:cxn>
                <a:cxn ang="0">
                  <a:pos x="1595" y="4591"/>
                </a:cxn>
                <a:cxn ang="0">
                  <a:pos x="1329" y="4470"/>
                </a:cxn>
                <a:cxn ang="0">
                  <a:pos x="1081" y="4324"/>
                </a:cxn>
                <a:cxn ang="0">
                  <a:pos x="853" y="4154"/>
                </a:cxn>
                <a:cxn ang="0">
                  <a:pos x="648" y="3962"/>
                </a:cxn>
                <a:cxn ang="0">
                  <a:pos x="467" y="3751"/>
                </a:cxn>
                <a:cxn ang="0">
                  <a:pos x="312" y="3522"/>
                </a:cxn>
                <a:cxn ang="0">
                  <a:pos x="186" y="3277"/>
                </a:cxn>
                <a:cxn ang="0">
                  <a:pos x="91" y="3017"/>
                </a:cxn>
                <a:cxn ang="0">
                  <a:pos x="29" y="2746"/>
                </a:cxn>
                <a:cxn ang="0">
                  <a:pos x="1" y="2464"/>
                </a:cxn>
              </a:cxnLst>
              <a:rect l="0" t="0" r="r" b="b"/>
              <a:pathLst>
                <a:path w="5280" h="4786">
                  <a:moveTo>
                    <a:pt x="0" y="2392"/>
                  </a:moveTo>
                  <a:lnTo>
                    <a:pt x="1" y="2321"/>
                  </a:lnTo>
                  <a:lnTo>
                    <a:pt x="5" y="2249"/>
                  </a:lnTo>
                  <a:lnTo>
                    <a:pt x="10" y="2179"/>
                  </a:lnTo>
                  <a:lnTo>
                    <a:pt x="18" y="2108"/>
                  </a:lnTo>
                  <a:lnTo>
                    <a:pt x="29" y="2039"/>
                  </a:lnTo>
                  <a:lnTo>
                    <a:pt x="41" y="1970"/>
                  </a:lnTo>
                  <a:lnTo>
                    <a:pt x="56" y="1902"/>
                  </a:lnTo>
                  <a:lnTo>
                    <a:pt x="72" y="1834"/>
                  </a:lnTo>
                  <a:lnTo>
                    <a:pt x="91" y="1767"/>
                  </a:lnTo>
                  <a:lnTo>
                    <a:pt x="112" y="1701"/>
                  </a:lnTo>
                  <a:lnTo>
                    <a:pt x="135" y="1636"/>
                  </a:lnTo>
                  <a:lnTo>
                    <a:pt x="159" y="1572"/>
                  </a:lnTo>
                  <a:lnTo>
                    <a:pt x="186" y="1508"/>
                  </a:lnTo>
                  <a:lnTo>
                    <a:pt x="215" y="1445"/>
                  </a:lnTo>
                  <a:lnTo>
                    <a:pt x="245" y="1384"/>
                  </a:lnTo>
                  <a:lnTo>
                    <a:pt x="278" y="1323"/>
                  </a:lnTo>
                  <a:lnTo>
                    <a:pt x="312" y="1263"/>
                  </a:lnTo>
                  <a:lnTo>
                    <a:pt x="348" y="1204"/>
                  </a:lnTo>
                  <a:lnTo>
                    <a:pt x="386" y="1146"/>
                  </a:lnTo>
                  <a:lnTo>
                    <a:pt x="425" y="1089"/>
                  </a:lnTo>
                  <a:lnTo>
                    <a:pt x="467" y="1034"/>
                  </a:lnTo>
                  <a:lnTo>
                    <a:pt x="509" y="979"/>
                  </a:lnTo>
                  <a:lnTo>
                    <a:pt x="554" y="926"/>
                  </a:lnTo>
                  <a:lnTo>
                    <a:pt x="600" y="874"/>
                  </a:lnTo>
                  <a:lnTo>
                    <a:pt x="648" y="823"/>
                  </a:lnTo>
                  <a:lnTo>
                    <a:pt x="697" y="773"/>
                  </a:lnTo>
                  <a:lnTo>
                    <a:pt x="747" y="724"/>
                  </a:lnTo>
                  <a:lnTo>
                    <a:pt x="799" y="677"/>
                  </a:lnTo>
                  <a:lnTo>
                    <a:pt x="853" y="631"/>
                  </a:lnTo>
                  <a:lnTo>
                    <a:pt x="908" y="586"/>
                  </a:lnTo>
                  <a:lnTo>
                    <a:pt x="964" y="543"/>
                  </a:lnTo>
                  <a:lnTo>
                    <a:pt x="1022" y="502"/>
                  </a:lnTo>
                  <a:lnTo>
                    <a:pt x="1081" y="461"/>
                  </a:lnTo>
                  <a:lnTo>
                    <a:pt x="1141" y="422"/>
                  </a:lnTo>
                  <a:lnTo>
                    <a:pt x="1203" y="385"/>
                  </a:lnTo>
                  <a:lnTo>
                    <a:pt x="1265" y="349"/>
                  </a:lnTo>
                  <a:lnTo>
                    <a:pt x="1329" y="315"/>
                  </a:lnTo>
                  <a:lnTo>
                    <a:pt x="1394" y="282"/>
                  </a:lnTo>
                  <a:lnTo>
                    <a:pt x="1460" y="251"/>
                  </a:lnTo>
                  <a:lnTo>
                    <a:pt x="1527" y="222"/>
                  </a:lnTo>
                  <a:lnTo>
                    <a:pt x="1595" y="194"/>
                  </a:lnTo>
                  <a:lnTo>
                    <a:pt x="1664" y="168"/>
                  </a:lnTo>
                  <a:lnTo>
                    <a:pt x="1734" y="144"/>
                  </a:lnTo>
                  <a:lnTo>
                    <a:pt x="1806" y="122"/>
                  </a:lnTo>
                  <a:lnTo>
                    <a:pt x="1878" y="101"/>
                  </a:lnTo>
                  <a:lnTo>
                    <a:pt x="1950" y="82"/>
                  </a:lnTo>
                  <a:lnTo>
                    <a:pt x="2024" y="65"/>
                  </a:lnTo>
                  <a:lnTo>
                    <a:pt x="2099" y="50"/>
                  </a:lnTo>
                  <a:lnTo>
                    <a:pt x="2174" y="37"/>
                  </a:lnTo>
                  <a:lnTo>
                    <a:pt x="2250" y="26"/>
                  </a:lnTo>
                  <a:lnTo>
                    <a:pt x="2327" y="16"/>
                  </a:lnTo>
                  <a:lnTo>
                    <a:pt x="2404" y="9"/>
                  </a:lnTo>
                  <a:lnTo>
                    <a:pt x="2482" y="4"/>
                  </a:lnTo>
                  <a:lnTo>
                    <a:pt x="2561" y="1"/>
                  </a:lnTo>
                  <a:lnTo>
                    <a:pt x="2640" y="0"/>
                  </a:lnTo>
                  <a:lnTo>
                    <a:pt x="2719" y="1"/>
                  </a:lnTo>
                  <a:lnTo>
                    <a:pt x="2798" y="4"/>
                  </a:lnTo>
                  <a:lnTo>
                    <a:pt x="2876" y="9"/>
                  </a:lnTo>
                  <a:lnTo>
                    <a:pt x="2953" y="16"/>
                  </a:lnTo>
                  <a:lnTo>
                    <a:pt x="3030" y="26"/>
                  </a:lnTo>
                  <a:lnTo>
                    <a:pt x="3106" y="37"/>
                  </a:lnTo>
                  <a:lnTo>
                    <a:pt x="3181" y="50"/>
                  </a:lnTo>
                  <a:lnTo>
                    <a:pt x="3256" y="65"/>
                  </a:lnTo>
                  <a:lnTo>
                    <a:pt x="3330" y="82"/>
                  </a:lnTo>
                  <a:lnTo>
                    <a:pt x="3402" y="101"/>
                  </a:lnTo>
                  <a:lnTo>
                    <a:pt x="3474" y="122"/>
                  </a:lnTo>
                  <a:lnTo>
                    <a:pt x="3546" y="144"/>
                  </a:lnTo>
                  <a:lnTo>
                    <a:pt x="3616" y="168"/>
                  </a:lnTo>
                  <a:lnTo>
                    <a:pt x="3685" y="194"/>
                  </a:lnTo>
                  <a:lnTo>
                    <a:pt x="3753" y="222"/>
                  </a:lnTo>
                  <a:lnTo>
                    <a:pt x="3820" y="251"/>
                  </a:lnTo>
                  <a:lnTo>
                    <a:pt x="3886" y="282"/>
                  </a:lnTo>
                  <a:lnTo>
                    <a:pt x="3951" y="315"/>
                  </a:lnTo>
                  <a:lnTo>
                    <a:pt x="4015" y="349"/>
                  </a:lnTo>
                  <a:lnTo>
                    <a:pt x="4077" y="385"/>
                  </a:lnTo>
                  <a:lnTo>
                    <a:pt x="4139" y="422"/>
                  </a:lnTo>
                  <a:lnTo>
                    <a:pt x="4199" y="461"/>
                  </a:lnTo>
                  <a:lnTo>
                    <a:pt x="4258" y="502"/>
                  </a:lnTo>
                  <a:lnTo>
                    <a:pt x="4316" y="543"/>
                  </a:lnTo>
                  <a:lnTo>
                    <a:pt x="4372" y="586"/>
                  </a:lnTo>
                  <a:lnTo>
                    <a:pt x="4427" y="631"/>
                  </a:lnTo>
                  <a:lnTo>
                    <a:pt x="4481" y="677"/>
                  </a:lnTo>
                  <a:lnTo>
                    <a:pt x="4533" y="724"/>
                  </a:lnTo>
                  <a:lnTo>
                    <a:pt x="4583" y="773"/>
                  </a:lnTo>
                  <a:lnTo>
                    <a:pt x="4632" y="823"/>
                  </a:lnTo>
                  <a:lnTo>
                    <a:pt x="4680" y="874"/>
                  </a:lnTo>
                  <a:lnTo>
                    <a:pt x="4726" y="926"/>
                  </a:lnTo>
                  <a:lnTo>
                    <a:pt x="4771" y="979"/>
                  </a:lnTo>
                  <a:lnTo>
                    <a:pt x="4813" y="1034"/>
                  </a:lnTo>
                  <a:lnTo>
                    <a:pt x="4855" y="1089"/>
                  </a:lnTo>
                  <a:lnTo>
                    <a:pt x="4894" y="1146"/>
                  </a:lnTo>
                  <a:lnTo>
                    <a:pt x="4932" y="1204"/>
                  </a:lnTo>
                  <a:lnTo>
                    <a:pt x="4968" y="1263"/>
                  </a:lnTo>
                  <a:lnTo>
                    <a:pt x="5002" y="1323"/>
                  </a:lnTo>
                  <a:lnTo>
                    <a:pt x="5035" y="1384"/>
                  </a:lnTo>
                  <a:lnTo>
                    <a:pt x="5065" y="1445"/>
                  </a:lnTo>
                  <a:lnTo>
                    <a:pt x="5094" y="1508"/>
                  </a:lnTo>
                  <a:lnTo>
                    <a:pt x="5121" y="1572"/>
                  </a:lnTo>
                  <a:lnTo>
                    <a:pt x="5145" y="1636"/>
                  </a:lnTo>
                  <a:lnTo>
                    <a:pt x="5168" y="1701"/>
                  </a:lnTo>
                  <a:lnTo>
                    <a:pt x="5189" y="1767"/>
                  </a:lnTo>
                  <a:lnTo>
                    <a:pt x="5208" y="1834"/>
                  </a:lnTo>
                  <a:lnTo>
                    <a:pt x="5224" y="1902"/>
                  </a:lnTo>
                  <a:lnTo>
                    <a:pt x="5239" y="1970"/>
                  </a:lnTo>
                  <a:lnTo>
                    <a:pt x="5251" y="2039"/>
                  </a:lnTo>
                  <a:lnTo>
                    <a:pt x="5262" y="2108"/>
                  </a:lnTo>
                  <a:lnTo>
                    <a:pt x="5270" y="2179"/>
                  </a:lnTo>
                  <a:lnTo>
                    <a:pt x="5275" y="2249"/>
                  </a:lnTo>
                  <a:lnTo>
                    <a:pt x="5279" y="2321"/>
                  </a:lnTo>
                  <a:lnTo>
                    <a:pt x="5280" y="2392"/>
                  </a:lnTo>
                  <a:lnTo>
                    <a:pt x="5279" y="2464"/>
                  </a:lnTo>
                  <a:lnTo>
                    <a:pt x="5275" y="2536"/>
                  </a:lnTo>
                  <a:lnTo>
                    <a:pt x="5270" y="2606"/>
                  </a:lnTo>
                  <a:lnTo>
                    <a:pt x="5262" y="2676"/>
                  </a:lnTo>
                  <a:lnTo>
                    <a:pt x="5251" y="2746"/>
                  </a:lnTo>
                  <a:lnTo>
                    <a:pt x="5239" y="2815"/>
                  </a:lnTo>
                  <a:lnTo>
                    <a:pt x="5224" y="2883"/>
                  </a:lnTo>
                  <a:lnTo>
                    <a:pt x="5208" y="2951"/>
                  </a:lnTo>
                  <a:lnTo>
                    <a:pt x="5189" y="3017"/>
                  </a:lnTo>
                  <a:lnTo>
                    <a:pt x="5168" y="3084"/>
                  </a:lnTo>
                  <a:lnTo>
                    <a:pt x="5145" y="3149"/>
                  </a:lnTo>
                  <a:lnTo>
                    <a:pt x="5121" y="3213"/>
                  </a:lnTo>
                  <a:lnTo>
                    <a:pt x="5094" y="3277"/>
                  </a:lnTo>
                  <a:lnTo>
                    <a:pt x="5065" y="3339"/>
                  </a:lnTo>
                  <a:lnTo>
                    <a:pt x="5035" y="3401"/>
                  </a:lnTo>
                  <a:lnTo>
                    <a:pt x="5002" y="3462"/>
                  </a:lnTo>
                  <a:lnTo>
                    <a:pt x="4968" y="3522"/>
                  </a:lnTo>
                  <a:lnTo>
                    <a:pt x="4932" y="3581"/>
                  </a:lnTo>
                  <a:lnTo>
                    <a:pt x="4894" y="3639"/>
                  </a:lnTo>
                  <a:lnTo>
                    <a:pt x="4855" y="3695"/>
                  </a:lnTo>
                  <a:lnTo>
                    <a:pt x="4813" y="3751"/>
                  </a:lnTo>
                  <a:lnTo>
                    <a:pt x="4771" y="3806"/>
                  </a:lnTo>
                  <a:lnTo>
                    <a:pt x="4726" y="3859"/>
                  </a:lnTo>
                  <a:lnTo>
                    <a:pt x="4680" y="3911"/>
                  </a:lnTo>
                  <a:lnTo>
                    <a:pt x="4632" y="3962"/>
                  </a:lnTo>
                  <a:lnTo>
                    <a:pt x="4583" y="4012"/>
                  </a:lnTo>
                  <a:lnTo>
                    <a:pt x="4533" y="4061"/>
                  </a:lnTo>
                  <a:lnTo>
                    <a:pt x="4481" y="4108"/>
                  </a:lnTo>
                  <a:lnTo>
                    <a:pt x="4427" y="4154"/>
                  </a:lnTo>
                  <a:lnTo>
                    <a:pt x="4372" y="4198"/>
                  </a:lnTo>
                  <a:lnTo>
                    <a:pt x="4316" y="4241"/>
                  </a:lnTo>
                  <a:lnTo>
                    <a:pt x="4258" y="4283"/>
                  </a:lnTo>
                  <a:lnTo>
                    <a:pt x="4199" y="4324"/>
                  </a:lnTo>
                  <a:lnTo>
                    <a:pt x="4139" y="4362"/>
                  </a:lnTo>
                  <a:lnTo>
                    <a:pt x="4077" y="4400"/>
                  </a:lnTo>
                  <a:lnTo>
                    <a:pt x="4015" y="4436"/>
                  </a:lnTo>
                  <a:lnTo>
                    <a:pt x="3951" y="4470"/>
                  </a:lnTo>
                  <a:lnTo>
                    <a:pt x="3886" y="4502"/>
                  </a:lnTo>
                  <a:lnTo>
                    <a:pt x="3820" y="4533"/>
                  </a:lnTo>
                  <a:lnTo>
                    <a:pt x="3753" y="4563"/>
                  </a:lnTo>
                  <a:lnTo>
                    <a:pt x="3685" y="4591"/>
                  </a:lnTo>
                  <a:lnTo>
                    <a:pt x="3616" y="4616"/>
                  </a:lnTo>
                  <a:lnTo>
                    <a:pt x="3546" y="4641"/>
                  </a:lnTo>
                  <a:lnTo>
                    <a:pt x="3474" y="4663"/>
                  </a:lnTo>
                  <a:lnTo>
                    <a:pt x="3402" y="4684"/>
                  </a:lnTo>
                  <a:lnTo>
                    <a:pt x="3330" y="4703"/>
                  </a:lnTo>
                  <a:lnTo>
                    <a:pt x="3256" y="4720"/>
                  </a:lnTo>
                  <a:lnTo>
                    <a:pt x="3181" y="4735"/>
                  </a:lnTo>
                  <a:lnTo>
                    <a:pt x="3106" y="4748"/>
                  </a:lnTo>
                  <a:lnTo>
                    <a:pt x="3030" y="4759"/>
                  </a:lnTo>
                  <a:lnTo>
                    <a:pt x="2953" y="4769"/>
                  </a:lnTo>
                  <a:lnTo>
                    <a:pt x="2876" y="4776"/>
                  </a:lnTo>
                  <a:lnTo>
                    <a:pt x="2798" y="4781"/>
                  </a:lnTo>
                  <a:lnTo>
                    <a:pt x="2719" y="4784"/>
                  </a:lnTo>
                  <a:lnTo>
                    <a:pt x="2640" y="4785"/>
                  </a:lnTo>
                  <a:lnTo>
                    <a:pt x="2561" y="4784"/>
                  </a:lnTo>
                  <a:lnTo>
                    <a:pt x="2482" y="4781"/>
                  </a:lnTo>
                  <a:lnTo>
                    <a:pt x="2404" y="4776"/>
                  </a:lnTo>
                  <a:lnTo>
                    <a:pt x="2327" y="4769"/>
                  </a:lnTo>
                  <a:lnTo>
                    <a:pt x="2250" y="4759"/>
                  </a:lnTo>
                  <a:lnTo>
                    <a:pt x="2174" y="4748"/>
                  </a:lnTo>
                  <a:lnTo>
                    <a:pt x="2099" y="4735"/>
                  </a:lnTo>
                  <a:lnTo>
                    <a:pt x="2024" y="4720"/>
                  </a:lnTo>
                  <a:lnTo>
                    <a:pt x="1950" y="4703"/>
                  </a:lnTo>
                  <a:lnTo>
                    <a:pt x="1878" y="4684"/>
                  </a:lnTo>
                  <a:lnTo>
                    <a:pt x="1806" y="4663"/>
                  </a:lnTo>
                  <a:lnTo>
                    <a:pt x="1734" y="4641"/>
                  </a:lnTo>
                  <a:lnTo>
                    <a:pt x="1664" y="4616"/>
                  </a:lnTo>
                  <a:lnTo>
                    <a:pt x="1595" y="4591"/>
                  </a:lnTo>
                  <a:lnTo>
                    <a:pt x="1527" y="4563"/>
                  </a:lnTo>
                  <a:lnTo>
                    <a:pt x="1460" y="4533"/>
                  </a:lnTo>
                  <a:lnTo>
                    <a:pt x="1394" y="4502"/>
                  </a:lnTo>
                  <a:lnTo>
                    <a:pt x="1329" y="4470"/>
                  </a:lnTo>
                  <a:lnTo>
                    <a:pt x="1265" y="4436"/>
                  </a:lnTo>
                  <a:lnTo>
                    <a:pt x="1203" y="4400"/>
                  </a:lnTo>
                  <a:lnTo>
                    <a:pt x="1141" y="4362"/>
                  </a:lnTo>
                  <a:lnTo>
                    <a:pt x="1081" y="4324"/>
                  </a:lnTo>
                  <a:lnTo>
                    <a:pt x="1022" y="4283"/>
                  </a:lnTo>
                  <a:lnTo>
                    <a:pt x="964" y="4241"/>
                  </a:lnTo>
                  <a:lnTo>
                    <a:pt x="908" y="4198"/>
                  </a:lnTo>
                  <a:lnTo>
                    <a:pt x="853" y="4154"/>
                  </a:lnTo>
                  <a:lnTo>
                    <a:pt x="799" y="4108"/>
                  </a:lnTo>
                  <a:lnTo>
                    <a:pt x="747" y="4061"/>
                  </a:lnTo>
                  <a:lnTo>
                    <a:pt x="697" y="4012"/>
                  </a:lnTo>
                  <a:lnTo>
                    <a:pt x="648" y="3962"/>
                  </a:lnTo>
                  <a:lnTo>
                    <a:pt x="600" y="3911"/>
                  </a:lnTo>
                  <a:lnTo>
                    <a:pt x="554" y="3859"/>
                  </a:lnTo>
                  <a:lnTo>
                    <a:pt x="509" y="3806"/>
                  </a:lnTo>
                  <a:lnTo>
                    <a:pt x="467" y="3751"/>
                  </a:lnTo>
                  <a:lnTo>
                    <a:pt x="425" y="3695"/>
                  </a:lnTo>
                  <a:lnTo>
                    <a:pt x="386" y="3639"/>
                  </a:lnTo>
                  <a:lnTo>
                    <a:pt x="348" y="3581"/>
                  </a:lnTo>
                  <a:lnTo>
                    <a:pt x="312" y="3522"/>
                  </a:lnTo>
                  <a:lnTo>
                    <a:pt x="278" y="3462"/>
                  </a:lnTo>
                  <a:lnTo>
                    <a:pt x="245" y="3401"/>
                  </a:lnTo>
                  <a:lnTo>
                    <a:pt x="215" y="3339"/>
                  </a:lnTo>
                  <a:lnTo>
                    <a:pt x="186" y="3277"/>
                  </a:lnTo>
                  <a:lnTo>
                    <a:pt x="159" y="3213"/>
                  </a:lnTo>
                  <a:lnTo>
                    <a:pt x="135" y="3149"/>
                  </a:lnTo>
                  <a:lnTo>
                    <a:pt x="112" y="3084"/>
                  </a:lnTo>
                  <a:lnTo>
                    <a:pt x="91" y="3017"/>
                  </a:lnTo>
                  <a:lnTo>
                    <a:pt x="72" y="2951"/>
                  </a:lnTo>
                  <a:lnTo>
                    <a:pt x="56" y="2883"/>
                  </a:lnTo>
                  <a:lnTo>
                    <a:pt x="41" y="2815"/>
                  </a:lnTo>
                  <a:lnTo>
                    <a:pt x="29" y="2746"/>
                  </a:lnTo>
                  <a:lnTo>
                    <a:pt x="18" y="2676"/>
                  </a:lnTo>
                  <a:lnTo>
                    <a:pt x="10" y="2606"/>
                  </a:lnTo>
                  <a:lnTo>
                    <a:pt x="5" y="2536"/>
                  </a:lnTo>
                  <a:lnTo>
                    <a:pt x="1" y="2464"/>
                  </a:lnTo>
                  <a:lnTo>
                    <a:pt x="0" y="2392"/>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8681" name="Picture 9"/>
            <p:cNvPicPr>
              <a:picLocks noChangeAspect="1" noChangeArrowheads="1"/>
            </p:cNvPicPr>
            <p:nvPr/>
          </p:nvPicPr>
          <p:blipFill>
            <a:blip r:embed="rId6"/>
            <a:srcRect/>
            <a:stretch>
              <a:fillRect/>
            </a:stretch>
          </p:blipFill>
          <p:spPr bwMode="auto">
            <a:xfrm>
              <a:off x="4833" y="-3957"/>
              <a:ext cx="4971" cy="4073"/>
            </a:xfrm>
            <a:prstGeom prst="rect">
              <a:avLst/>
            </a:prstGeom>
            <a:noFill/>
            <a:ln w="9525">
              <a:noFill/>
              <a:miter lim="800000"/>
              <a:headEnd/>
              <a:tailEnd/>
            </a:ln>
          </p:spPr>
        </p:pic>
        <p:pic>
          <p:nvPicPr>
            <p:cNvPr id="28682" name="Picture 10"/>
            <p:cNvPicPr>
              <a:picLocks noChangeAspect="1" noChangeArrowheads="1"/>
            </p:cNvPicPr>
            <p:nvPr/>
          </p:nvPicPr>
          <p:blipFill>
            <a:blip r:embed="rId7"/>
            <a:srcRect/>
            <a:stretch>
              <a:fillRect/>
            </a:stretch>
          </p:blipFill>
          <p:spPr bwMode="auto">
            <a:xfrm>
              <a:off x="4888" y="-4288"/>
              <a:ext cx="4352" cy="3840"/>
            </a:xfrm>
            <a:prstGeom prst="rect">
              <a:avLst/>
            </a:prstGeom>
            <a:noFill/>
            <a:ln w="9525">
              <a:noFill/>
              <a:miter lim="800000"/>
              <a:headEnd/>
              <a:tailEnd/>
            </a:ln>
          </p:spPr>
        </p:pic>
        <p:sp>
          <p:nvSpPr>
            <p:cNvPr id="28683" name="Freeform 11"/>
            <p:cNvSpPr>
              <a:spLocks/>
            </p:cNvSpPr>
            <p:nvPr/>
          </p:nvSpPr>
          <p:spPr bwMode="auto">
            <a:xfrm>
              <a:off x="4888" y="-4288"/>
              <a:ext cx="4352" cy="3840"/>
            </a:xfrm>
            <a:custGeom>
              <a:avLst/>
              <a:gdLst/>
              <a:ahLst/>
              <a:cxnLst>
                <a:cxn ang="0">
                  <a:pos x="6" y="1780"/>
                </a:cxn>
                <a:cxn ang="0">
                  <a:pos x="35" y="1575"/>
                </a:cxn>
                <a:cxn ang="0">
                  <a:pos x="88" y="1378"/>
                </a:cxn>
                <a:cxn ang="0">
                  <a:pos x="163" y="1188"/>
                </a:cxn>
                <a:cxn ang="0">
                  <a:pos x="260" y="1009"/>
                </a:cxn>
                <a:cxn ang="0">
                  <a:pos x="377" y="840"/>
                </a:cxn>
                <a:cxn ang="0">
                  <a:pos x="511" y="683"/>
                </a:cxn>
                <a:cxn ang="0">
                  <a:pos x="663" y="540"/>
                </a:cxn>
                <a:cxn ang="0">
                  <a:pos x="831" y="411"/>
                </a:cxn>
                <a:cxn ang="0">
                  <a:pos x="1014" y="297"/>
                </a:cxn>
                <a:cxn ang="0">
                  <a:pos x="1209" y="200"/>
                </a:cxn>
                <a:cxn ang="0">
                  <a:pos x="1416" y="121"/>
                </a:cxn>
                <a:cxn ang="0">
                  <a:pos x="1634" y="60"/>
                </a:cxn>
                <a:cxn ang="0">
                  <a:pos x="1861" y="20"/>
                </a:cxn>
                <a:cxn ang="0">
                  <a:pos x="2096" y="2"/>
                </a:cxn>
                <a:cxn ang="0">
                  <a:pos x="2334" y="5"/>
                </a:cxn>
                <a:cxn ang="0">
                  <a:pos x="2566" y="31"/>
                </a:cxn>
                <a:cxn ang="0">
                  <a:pos x="2790" y="78"/>
                </a:cxn>
                <a:cxn ang="0">
                  <a:pos x="3005" y="145"/>
                </a:cxn>
                <a:cxn ang="0">
                  <a:pos x="3208" y="230"/>
                </a:cxn>
                <a:cxn ang="0">
                  <a:pos x="3400" y="333"/>
                </a:cxn>
                <a:cxn ang="0">
                  <a:pos x="3577" y="452"/>
                </a:cxn>
                <a:cxn ang="0">
                  <a:pos x="3740" y="586"/>
                </a:cxn>
                <a:cxn ang="0">
                  <a:pos x="3886" y="734"/>
                </a:cxn>
                <a:cxn ang="0">
                  <a:pos x="4015" y="895"/>
                </a:cxn>
                <a:cxn ang="0">
                  <a:pos x="4125" y="1068"/>
                </a:cxn>
                <a:cxn ang="0">
                  <a:pos x="4215" y="1250"/>
                </a:cxn>
                <a:cxn ang="0">
                  <a:pos x="4283" y="1443"/>
                </a:cxn>
                <a:cxn ang="0">
                  <a:pos x="4328" y="1643"/>
                </a:cxn>
                <a:cxn ang="0">
                  <a:pos x="4350" y="1850"/>
                </a:cxn>
                <a:cxn ang="0">
                  <a:pos x="4345" y="2061"/>
                </a:cxn>
                <a:cxn ang="0">
                  <a:pos x="4316" y="2266"/>
                </a:cxn>
                <a:cxn ang="0">
                  <a:pos x="4263" y="2463"/>
                </a:cxn>
                <a:cxn ang="0">
                  <a:pos x="4187" y="2652"/>
                </a:cxn>
                <a:cxn ang="0">
                  <a:pos x="4091" y="2832"/>
                </a:cxn>
                <a:cxn ang="0">
                  <a:pos x="3974" y="3001"/>
                </a:cxn>
                <a:cxn ang="0">
                  <a:pos x="3839" y="3157"/>
                </a:cxn>
                <a:cxn ang="0">
                  <a:pos x="3687" y="3301"/>
                </a:cxn>
                <a:cxn ang="0">
                  <a:pos x="3520" y="3430"/>
                </a:cxn>
                <a:cxn ang="0">
                  <a:pos x="3337" y="3544"/>
                </a:cxn>
                <a:cxn ang="0">
                  <a:pos x="3142" y="3641"/>
                </a:cxn>
                <a:cxn ang="0">
                  <a:pos x="2935" y="3720"/>
                </a:cxn>
                <a:cxn ang="0">
                  <a:pos x="2717" y="3780"/>
                </a:cxn>
                <a:cxn ang="0">
                  <a:pos x="2490" y="3820"/>
                </a:cxn>
                <a:cxn ang="0">
                  <a:pos x="2255" y="3839"/>
                </a:cxn>
                <a:cxn ang="0">
                  <a:pos x="2017" y="3835"/>
                </a:cxn>
                <a:cxn ang="0">
                  <a:pos x="1784" y="3809"/>
                </a:cxn>
                <a:cxn ang="0">
                  <a:pos x="1560" y="3763"/>
                </a:cxn>
                <a:cxn ang="0">
                  <a:pos x="1346" y="3696"/>
                </a:cxn>
                <a:cxn ang="0">
                  <a:pos x="1142" y="3611"/>
                </a:cxn>
                <a:cxn ang="0">
                  <a:pos x="951" y="3508"/>
                </a:cxn>
                <a:cxn ang="0">
                  <a:pos x="774" y="3389"/>
                </a:cxn>
                <a:cxn ang="0">
                  <a:pos x="611" y="3255"/>
                </a:cxn>
                <a:cxn ang="0">
                  <a:pos x="465" y="3107"/>
                </a:cxn>
                <a:cxn ang="0">
                  <a:pos x="336" y="2946"/>
                </a:cxn>
                <a:cxn ang="0">
                  <a:pos x="226" y="2773"/>
                </a:cxn>
                <a:cxn ang="0">
                  <a:pos x="136" y="2590"/>
                </a:cxn>
                <a:cxn ang="0">
                  <a:pos x="68" y="2398"/>
                </a:cxn>
                <a:cxn ang="0">
                  <a:pos x="22" y="2198"/>
                </a:cxn>
                <a:cxn ang="0">
                  <a:pos x="1" y="1991"/>
                </a:cxn>
              </a:cxnLst>
              <a:rect l="0" t="0" r="r" b="b"/>
              <a:pathLst>
                <a:path w="4352" h="3840">
                  <a:moveTo>
                    <a:pt x="0" y="1920"/>
                  </a:moveTo>
                  <a:lnTo>
                    <a:pt x="1" y="1850"/>
                  </a:lnTo>
                  <a:lnTo>
                    <a:pt x="6" y="1780"/>
                  </a:lnTo>
                  <a:lnTo>
                    <a:pt x="13" y="1711"/>
                  </a:lnTo>
                  <a:lnTo>
                    <a:pt x="22" y="1643"/>
                  </a:lnTo>
                  <a:lnTo>
                    <a:pt x="35" y="1575"/>
                  </a:lnTo>
                  <a:lnTo>
                    <a:pt x="50" y="1509"/>
                  </a:lnTo>
                  <a:lnTo>
                    <a:pt x="68" y="1443"/>
                  </a:lnTo>
                  <a:lnTo>
                    <a:pt x="88" y="1378"/>
                  </a:lnTo>
                  <a:lnTo>
                    <a:pt x="111" y="1314"/>
                  </a:lnTo>
                  <a:lnTo>
                    <a:pt x="136" y="1250"/>
                  </a:lnTo>
                  <a:lnTo>
                    <a:pt x="163" y="1188"/>
                  </a:lnTo>
                  <a:lnTo>
                    <a:pt x="193" y="1127"/>
                  </a:lnTo>
                  <a:lnTo>
                    <a:pt x="226" y="1068"/>
                  </a:lnTo>
                  <a:lnTo>
                    <a:pt x="260" y="1009"/>
                  </a:lnTo>
                  <a:lnTo>
                    <a:pt x="297" y="951"/>
                  </a:lnTo>
                  <a:lnTo>
                    <a:pt x="336" y="895"/>
                  </a:lnTo>
                  <a:lnTo>
                    <a:pt x="377" y="840"/>
                  </a:lnTo>
                  <a:lnTo>
                    <a:pt x="420" y="786"/>
                  </a:lnTo>
                  <a:lnTo>
                    <a:pt x="465" y="734"/>
                  </a:lnTo>
                  <a:lnTo>
                    <a:pt x="511" y="683"/>
                  </a:lnTo>
                  <a:lnTo>
                    <a:pt x="560" y="634"/>
                  </a:lnTo>
                  <a:lnTo>
                    <a:pt x="611" y="586"/>
                  </a:lnTo>
                  <a:lnTo>
                    <a:pt x="663" y="540"/>
                  </a:lnTo>
                  <a:lnTo>
                    <a:pt x="718" y="495"/>
                  </a:lnTo>
                  <a:lnTo>
                    <a:pt x="774" y="452"/>
                  </a:lnTo>
                  <a:lnTo>
                    <a:pt x="831" y="411"/>
                  </a:lnTo>
                  <a:lnTo>
                    <a:pt x="890" y="371"/>
                  </a:lnTo>
                  <a:lnTo>
                    <a:pt x="951" y="333"/>
                  </a:lnTo>
                  <a:lnTo>
                    <a:pt x="1014" y="297"/>
                  </a:lnTo>
                  <a:lnTo>
                    <a:pt x="1077" y="263"/>
                  </a:lnTo>
                  <a:lnTo>
                    <a:pt x="1142" y="230"/>
                  </a:lnTo>
                  <a:lnTo>
                    <a:pt x="1209" y="200"/>
                  </a:lnTo>
                  <a:lnTo>
                    <a:pt x="1277" y="171"/>
                  </a:lnTo>
                  <a:lnTo>
                    <a:pt x="1346" y="145"/>
                  </a:lnTo>
                  <a:lnTo>
                    <a:pt x="1416" y="121"/>
                  </a:lnTo>
                  <a:lnTo>
                    <a:pt x="1488" y="98"/>
                  </a:lnTo>
                  <a:lnTo>
                    <a:pt x="1560" y="78"/>
                  </a:lnTo>
                  <a:lnTo>
                    <a:pt x="1634" y="60"/>
                  </a:lnTo>
                  <a:lnTo>
                    <a:pt x="1709" y="45"/>
                  </a:lnTo>
                  <a:lnTo>
                    <a:pt x="1784" y="31"/>
                  </a:lnTo>
                  <a:lnTo>
                    <a:pt x="1861" y="20"/>
                  </a:lnTo>
                  <a:lnTo>
                    <a:pt x="1938" y="12"/>
                  </a:lnTo>
                  <a:lnTo>
                    <a:pt x="2017" y="5"/>
                  </a:lnTo>
                  <a:lnTo>
                    <a:pt x="2096" y="2"/>
                  </a:lnTo>
                  <a:lnTo>
                    <a:pt x="2175" y="0"/>
                  </a:lnTo>
                  <a:lnTo>
                    <a:pt x="2255" y="2"/>
                  </a:lnTo>
                  <a:lnTo>
                    <a:pt x="2334" y="5"/>
                  </a:lnTo>
                  <a:lnTo>
                    <a:pt x="2412" y="12"/>
                  </a:lnTo>
                  <a:lnTo>
                    <a:pt x="2490" y="20"/>
                  </a:lnTo>
                  <a:lnTo>
                    <a:pt x="2566" y="31"/>
                  </a:lnTo>
                  <a:lnTo>
                    <a:pt x="2642" y="45"/>
                  </a:lnTo>
                  <a:lnTo>
                    <a:pt x="2717" y="60"/>
                  </a:lnTo>
                  <a:lnTo>
                    <a:pt x="2790" y="78"/>
                  </a:lnTo>
                  <a:lnTo>
                    <a:pt x="2863" y="98"/>
                  </a:lnTo>
                  <a:lnTo>
                    <a:pt x="2935" y="121"/>
                  </a:lnTo>
                  <a:lnTo>
                    <a:pt x="3005" y="145"/>
                  </a:lnTo>
                  <a:lnTo>
                    <a:pt x="3074" y="171"/>
                  </a:lnTo>
                  <a:lnTo>
                    <a:pt x="3142" y="200"/>
                  </a:lnTo>
                  <a:lnTo>
                    <a:pt x="3208" y="230"/>
                  </a:lnTo>
                  <a:lnTo>
                    <a:pt x="3273" y="263"/>
                  </a:lnTo>
                  <a:lnTo>
                    <a:pt x="3337" y="297"/>
                  </a:lnTo>
                  <a:lnTo>
                    <a:pt x="3400" y="333"/>
                  </a:lnTo>
                  <a:lnTo>
                    <a:pt x="3460" y="371"/>
                  </a:lnTo>
                  <a:lnTo>
                    <a:pt x="3520" y="411"/>
                  </a:lnTo>
                  <a:lnTo>
                    <a:pt x="3577" y="452"/>
                  </a:lnTo>
                  <a:lnTo>
                    <a:pt x="3633" y="495"/>
                  </a:lnTo>
                  <a:lnTo>
                    <a:pt x="3687" y="540"/>
                  </a:lnTo>
                  <a:lnTo>
                    <a:pt x="3740" y="586"/>
                  </a:lnTo>
                  <a:lnTo>
                    <a:pt x="3791" y="634"/>
                  </a:lnTo>
                  <a:lnTo>
                    <a:pt x="3839" y="683"/>
                  </a:lnTo>
                  <a:lnTo>
                    <a:pt x="3886" y="734"/>
                  </a:lnTo>
                  <a:lnTo>
                    <a:pt x="3931" y="786"/>
                  </a:lnTo>
                  <a:lnTo>
                    <a:pt x="3974" y="840"/>
                  </a:lnTo>
                  <a:lnTo>
                    <a:pt x="4015" y="895"/>
                  </a:lnTo>
                  <a:lnTo>
                    <a:pt x="4054" y="951"/>
                  </a:lnTo>
                  <a:lnTo>
                    <a:pt x="4091" y="1009"/>
                  </a:lnTo>
                  <a:lnTo>
                    <a:pt x="4125" y="1068"/>
                  </a:lnTo>
                  <a:lnTo>
                    <a:pt x="4157" y="1127"/>
                  </a:lnTo>
                  <a:lnTo>
                    <a:pt x="4187" y="1188"/>
                  </a:lnTo>
                  <a:lnTo>
                    <a:pt x="4215" y="1250"/>
                  </a:lnTo>
                  <a:lnTo>
                    <a:pt x="4240" y="1314"/>
                  </a:lnTo>
                  <a:lnTo>
                    <a:pt x="4263" y="1378"/>
                  </a:lnTo>
                  <a:lnTo>
                    <a:pt x="4283" y="1443"/>
                  </a:lnTo>
                  <a:lnTo>
                    <a:pt x="4301" y="1509"/>
                  </a:lnTo>
                  <a:lnTo>
                    <a:pt x="4316" y="1575"/>
                  </a:lnTo>
                  <a:lnTo>
                    <a:pt x="4328" y="1643"/>
                  </a:lnTo>
                  <a:lnTo>
                    <a:pt x="4338" y="1711"/>
                  </a:lnTo>
                  <a:lnTo>
                    <a:pt x="4345" y="1780"/>
                  </a:lnTo>
                  <a:lnTo>
                    <a:pt x="4350" y="1850"/>
                  </a:lnTo>
                  <a:lnTo>
                    <a:pt x="4351" y="1920"/>
                  </a:lnTo>
                  <a:lnTo>
                    <a:pt x="4350" y="1991"/>
                  </a:lnTo>
                  <a:lnTo>
                    <a:pt x="4345" y="2061"/>
                  </a:lnTo>
                  <a:lnTo>
                    <a:pt x="4338" y="2130"/>
                  </a:lnTo>
                  <a:lnTo>
                    <a:pt x="4328" y="2198"/>
                  </a:lnTo>
                  <a:lnTo>
                    <a:pt x="4316" y="2266"/>
                  </a:lnTo>
                  <a:lnTo>
                    <a:pt x="4301" y="2332"/>
                  </a:lnTo>
                  <a:lnTo>
                    <a:pt x="4283" y="2398"/>
                  </a:lnTo>
                  <a:lnTo>
                    <a:pt x="4263" y="2463"/>
                  </a:lnTo>
                  <a:lnTo>
                    <a:pt x="4240" y="2527"/>
                  </a:lnTo>
                  <a:lnTo>
                    <a:pt x="4215" y="2590"/>
                  </a:lnTo>
                  <a:lnTo>
                    <a:pt x="4187" y="2652"/>
                  </a:lnTo>
                  <a:lnTo>
                    <a:pt x="4157" y="2713"/>
                  </a:lnTo>
                  <a:lnTo>
                    <a:pt x="4125" y="2773"/>
                  </a:lnTo>
                  <a:lnTo>
                    <a:pt x="4091" y="2832"/>
                  </a:lnTo>
                  <a:lnTo>
                    <a:pt x="4054" y="2889"/>
                  </a:lnTo>
                  <a:lnTo>
                    <a:pt x="4015" y="2946"/>
                  </a:lnTo>
                  <a:lnTo>
                    <a:pt x="3974" y="3001"/>
                  </a:lnTo>
                  <a:lnTo>
                    <a:pt x="3931" y="3054"/>
                  </a:lnTo>
                  <a:lnTo>
                    <a:pt x="3886" y="3107"/>
                  </a:lnTo>
                  <a:lnTo>
                    <a:pt x="3839" y="3157"/>
                  </a:lnTo>
                  <a:lnTo>
                    <a:pt x="3791" y="3207"/>
                  </a:lnTo>
                  <a:lnTo>
                    <a:pt x="3740" y="3255"/>
                  </a:lnTo>
                  <a:lnTo>
                    <a:pt x="3687" y="3301"/>
                  </a:lnTo>
                  <a:lnTo>
                    <a:pt x="3633" y="3346"/>
                  </a:lnTo>
                  <a:lnTo>
                    <a:pt x="3577" y="3389"/>
                  </a:lnTo>
                  <a:lnTo>
                    <a:pt x="3520" y="3430"/>
                  </a:lnTo>
                  <a:lnTo>
                    <a:pt x="3460" y="3470"/>
                  </a:lnTo>
                  <a:lnTo>
                    <a:pt x="3400" y="3508"/>
                  </a:lnTo>
                  <a:lnTo>
                    <a:pt x="3337" y="3544"/>
                  </a:lnTo>
                  <a:lnTo>
                    <a:pt x="3273" y="3578"/>
                  </a:lnTo>
                  <a:lnTo>
                    <a:pt x="3208" y="3611"/>
                  </a:lnTo>
                  <a:lnTo>
                    <a:pt x="3142" y="3641"/>
                  </a:lnTo>
                  <a:lnTo>
                    <a:pt x="3074" y="3670"/>
                  </a:lnTo>
                  <a:lnTo>
                    <a:pt x="3005" y="3696"/>
                  </a:lnTo>
                  <a:lnTo>
                    <a:pt x="2935" y="3720"/>
                  </a:lnTo>
                  <a:lnTo>
                    <a:pt x="2863" y="3743"/>
                  </a:lnTo>
                  <a:lnTo>
                    <a:pt x="2790" y="3763"/>
                  </a:lnTo>
                  <a:lnTo>
                    <a:pt x="2717" y="3780"/>
                  </a:lnTo>
                  <a:lnTo>
                    <a:pt x="2642" y="3796"/>
                  </a:lnTo>
                  <a:lnTo>
                    <a:pt x="2566" y="3809"/>
                  </a:lnTo>
                  <a:lnTo>
                    <a:pt x="2490" y="3820"/>
                  </a:lnTo>
                  <a:lnTo>
                    <a:pt x="2412" y="3829"/>
                  </a:lnTo>
                  <a:lnTo>
                    <a:pt x="2334" y="3835"/>
                  </a:lnTo>
                  <a:lnTo>
                    <a:pt x="2255" y="3839"/>
                  </a:lnTo>
                  <a:lnTo>
                    <a:pt x="2175" y="3840"/>
                  </a:lnTo>
                  <a:lnTo>
                    <a:pt x="2096" y="3839"/>
                  </a:lnTo>
                  <a:lnTo>
                    <a:pt x="2017" y="3835"/>
                  </a:lnTo>
                  <a:lnTo>
                    <a:pt x="1938" y="3829"/>
                  </a:lnTo>
                  <a:lnTo>
                    <a:pt x="1861" y="3820"/>
                  </a:lnTo>
                  <a:lnTo>
                    <a:pt x="1784" y="3809"/>
                  </a:lnTo>
                  <a:lnTo>
                    <a:pt x="1709" y="3796"/>
                  </a:lnTo>
                  <a:lnTo>
                    <a:pt x="1634" y="3780"/>
                  </a:lnTo>
                  <a:lnTo>
                    <a:pt x="1560" y="3763"/>
                  </a:lnTo>
                  <a:lnTo>
                    <a:pt x="1488" y="3743"/>
                  </a:lnTo>
                  <a:lnTo>
                    <a:pt x="1416" y="3720"/>
                  </a:lnTo>
                  <a:lnTo>
                    <a:pt x="1346" y="3696"/>
                  </a:lnTo>
                  <a:lnTo>
                    <a:pt x="1277" y="3670"/>
                  </a:lnTo>
                  <a:lnTo>
                    <a:pt x="1209" y="3641"/>
                  </a:lnTo>
                  <a:lnTo>
                    <a:pt x="1142" y="3611"/>
                  </a:lnTo>
                  <a:lnTo>
                    <a:pt x="1077" y="3578"/>
                  </a:lnTo>
                  <a:lnTo>
                    <a:pt x="1014" y="3544"/>
                  </a:lnTo>
                  <a:lnTo>
                    <a:pt x="951" y="3508"/>
                  </a:lnTo>
                  <a:lnTo>
                    <a:pt x="890" y="3470"/>
                  </a:lnTo>
                  <a:lnTo>
                    <a:pt x="831" y="3430"/>
                  </a:lnTo>
                  <a:lnTo>
                    <a:pt x="774" y="3389"/>
                  </a:lnTo>
                  <a:lnTo>
                    <a:pt x="718" y="3346"/>
                  </a:lnTo>
                  <a:lnTo>
                    <a:pt x="663" y="3301"/>
                  </a:lnTo>
                  <a:lnTo>
                    <a:pt x="611" y="3255"/>
                  </a:lnTo>
                  <a:lnTo>
                    <a:pt x="560" y="3207"/>
                  </a:lnTo>
                  <a:lnTo>
                    <a:pt x="511" y="3157"/>
                  </a:lnTo>
                  <a:lnTo>
                    <a:pt x="465" y="3107"/>
                  </a:lnTo>
                  <a:lnTo>
                    <a:pt x="420" y="3054"/>
                  </a:lnTo>
                  <a:lnTo>
                    <a:pt x="377" y="3001"/>
                  </a:lnTo>
                  <a:lnTo>
                    <a:pt x="336" y="2946"/>
                  </a:lnTo>
                  <a:lnTo>
                    <a:pt x="297" y="2889"/>
                  </a:lnTo>
                  <a:lnTo>
                    <a:pt x="260" y="2832"/>
                  </a:lnTo>
                  <a:lnTo>
                    <a:pt x="226" y="2773"/>
                  </a:lnTo>
                  <a:lnTo>
                    <a:pt x="193" y="2713"/>
                  </a:lnTo>
                  <a:lnTo>
                    <a:pt x="163" y="2652"/>
                  </a:lnTo>
                  <a:lnTo>
                    <a:pt x="136" y="2590"/>
                  </a:lnTo>
                  <a:lnTo>
                    <a:pt x="111" y="2527"/>
                  </a:lnTo>
                  <a:lnTo>
                    <a:pt x="88" y="2463"/>
                  </a:lnTo>
                  <a:lnTo>
                    <a:pt x="68" y="2398"/>
                  </a:lnTo>
                  <a:lnTo>
                    <a:pt x="50" y="2332"/>
                  </a:lnTo>
                  <a:lnTo>
                    <a:pt x="35" y="2266"/>
                  </a:lnTo>
                  <a:lnTo>
                    <a:pt x="22" y="2198"/>
                  </a:lnTo>
                  <a:lnTo>
                    <a:pt x="13" y="2130"/>
                  </a:lnTo>
                  <a:lnTo>
                    <a:pt x="6" y="2061"/>
                  </a:lnTo>
                  <a:lnTo>
                    <a:pt x="1" y="1991"/>
                  </a:lnTo>
                  <a:lnTo>
                    <a:pt x="0" y="192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8684" name="Picture 12"/>
            <p:cNvPicPr>
              <a:picLocks noChangeAspect="1" noChangeArrowheads="1"/>
            </p:cNvPicPr>
            <p:nvPr/>
          </p:nvPicPr>
          <p:blipFill>
            <a:blip r:embed="rId8"/>
            <a:srcRect/>
            <a:stretch>
              <a:fillRect/>
            </a:stretch>
          </p:blipFill>
          <p:spPr bwMode="auto">
            <a:xfrm>
              <a:off x="5488" y="-3702"/>
              <a:ext cx="3932" cy="3317"/>
            </a:xfrm>
            <a:prstGeom prst="rect">
              <a:avLst/>
            </a:prstGeom>
            <a:noFill/>
            <a:ln w="9525">
              <a:noFill/>
              <a:miter lim="800000"/>
              <a:headEnd/>
              <a:tailEnd/>
            </a:ln>
          </p:spPr>
        </p:pic>
        <p:pic>
          <p:nvPicPr>
            <p:cNvPr id="28685" name="Picture 13"/>
            <p:cNvPicPr>
              <a:picLocks noChangeAspect="1" noChangeArrowheads="1"/>
            </p:cNvPicPr>
            <p:nvPr/>
          </p:nvPicPr>
          <p:blipFill>
            <a:blip r:embed="rId9"/>
            <a:srcRect/>
            <a:stretch>
              <a:fillRect/>
            </a:stretch>
          </p:blipFill>
          <p:spPr bwMode="auto">
            <a:xfrm>
              <a:off x="5544" y="-3950"/>
              <a:ext cx="3312" cy="3000"/>
            </a:xfrm>
            <a:prstGeom prst="rect">
              <a:avLst/>
            </a:prstGeom>
            <a:noFill/>
            <a:ln w="9525">
              <a:noFill/>
              <a:miter lim="800000"/>
              <a:headEnd/>
              <a:tailEnd/>
            </a:ln>
          </p:spPr>
        </p:pic>
        <p:sp>
          <p:nvSpPr>
            <p:cNvPr id="28686" name="Freeform 14"/>
            <p:cNvSpPr>
              <a:spLocks/>
            </p:cNvSpPr>
            <p:nvPr/>
          </p:nvSpPr>
          <p:spPr bwMode="auto">
            <a:xfrm>
              <a:off x="5544" y="-3950"/>
              <a:ext cx="3312" cy="3000"/>
            </a:xfrm>
            <a:custGeom>
              <a:avLst/>
              <a:gdLst/>
              <a:ahLst/>
              <a:cxnLst>
                <a:cxn ang="0">
                  <a:pos x="8" y="1355"/>
                </a:cxn>
                <a:cxn ang="0">
                  <a:pos x="46" y="1146"/>
                </a:cxn>
                <a:cxn ang="0">
                  <a:pos x="116" y="948"/>
                </a:cxn>
                <a:cxn ang="0">
                  <a:pos x="214" y="762"/>
                </a:cxn>
                <a:cxn ang="0">
                  <a:pos x="337" y="592"/>
                </a:cxn>
                <a:cxn ang="0">
                  <a:pos x="485" y="439"/>
                </a:cxn>
                <a:cxn ang="0">
                  <a:pos x="654" y="305"/>
                </a:cxn>
                <a:cxn ang="0">
                  <a:pos x="842" y="193"/>
                </a:cxn>
                <a:cxn ang="0">
                  <a:pos x="1047" y="105"/>
                </a:cxn>
                <a:cxn ang="0">
                  <a:pos x="1266" y="42"/>
                </a:cxn>
                <a:cxn ang="0">
                  <a:pos x="1497" y="7"/>
                </a:cxn>
                <a:cxn ang="0">
                  <a:pos x="1736" y="2"/>
                </a:cxn>
                <a:cxn ang="0">
                  <a:pos x="1971" y="27"/>
                </a:cxn>
                <a:cxn ang="0">
                  <a:pos x="2194" y="81"/>
                </a:cxn>
                <a:cxn ang="0">
                  <a:pos x="2404" y="161"/>
                </a:cxn>
                <a:cxn ang="0">
                  <a:pos x="2597" y="266"/>
                </a:cxn>
                <a:cxn ang="0">
                  <a:pos x="2773" y="392"/>
                </a:cxn>
                <a:cxn ang="0">
                  <a:pos x="2928" y="539"/>
                </a:cxn>
                <a:cxn ang="0">
                  <a:pos x="3060" y="704"/>
                </a:cxn>
                <a:cxn ang="0">
                  <a:pos x="3167" y="884"/>
                </a:cxn>
                <a:cxn ang="0">
                  <a:pos x="3246" y="1079"/>
                </a:cxn>
                <a:cxn ang="0">
                  <a:pos x="3295" y="1285"/>
                </a:cxn>
                <a:cxn ang="0">
                  <a:pos x="3312" y="1500"/>
                </a:cxn>
                <a:cxn ang="0">
                  <a:pos x="3295" y="1715"/>
                </a:cxn>
                <a:cxn ang="0">
                  <a:pos x="3246" y="1921"/>
                </a:cxn>
                <a:cxn ang="0">
                  <a:pos x="3167" y="2115"/>
                </a:cxn>
                <a:cxn ang="0">
                  <a:pos x="3060" y="2296"/>
                </a:cxn>
                <a:cxn ang="0">
                  <a:pos x="2928" y="2460"/>
                </a:cxn>
                <a:cxn ang="0">
                  <a:pos x="2773" y="2607"/>
                </a:cxn>
                <a:cxn ang="0">
                  <a:pos x="2597" y="2734"/>
                </a:cxn>
                <a:cxn ang="0">
                  <a:pos x="2404" y="2839"/>
                </a:cxn>
                <a:cxn ang="0">
                  <a:pos x="2194" y="2919"/>
                </a:cxn>
                <a:cxn ang="0">
                  <a:pos x="1971" y="2973"/>
                </a:cxn>
                <a:cxn ang="0">
                  <a:pos x="1736" y="2998"/>
                </a:cxn>
                <a:cxn ang="0">
                  <a:pos x="1497" y="2993"/>
                </a:cxn>
                <a:cxn ang="0">
                  <a:pos x="1266" y="2958"/>
                </a:cxn>
                <a:cxn ang="0">
                  <a:pos x="1047" y="2895"/>
                </a:cxn>
                <a:cxn ang="0">
                  <a:pos x="842" y="2806"/>
                </a:cxn>
                <a:cxn ang="0">
                  <a:pos x="654" y="2694"/>
                </a:cxn>
                <a:cxn ang="0">
                  <a:pos x="485" y="2560"/>
                </a:cxn>
                <a:cxn ang="0">
                  <a:pos x="337" y="2407"/>
                </a:cxn>
                <a:cxn ang="0">
                  <a:pos x="214" y="2237"/>
                </a:cxn>
                <a:cxn ang="0">
                  <a:pos x="116" y="2052"/>
                </a:cxn>
                <a:cxn ang="0">
                  <a:pos x="46" y="1853"/>
                </a:cxn>
                <a:cxn ang="0">
                  <a:pos x="8" y="1644"/>
                </a:cxn>
              </a:cxnLst>
              <a:rect l="0" t="0" r="r" b="b"/>
              <a:pathLst>
                <a:path w="3312" h="3000">
                  <a:moveTo>
                    <a:pt x="0" y="1500"/>
                  </a:moveTo>
                  <a:lnTo>
                    <a:pt x="2" y="1427"/>
                  </a:lnTo>
                  <a:lnTo>
                    <a:pt x="8" y="1355"/>
                  </a:lnTo>
                  <a:lnTo>
                    <a:pt x="17" y="1285"/>
                  </a:lnTo>
                  <a:lnTo>
                    <a:pt x="30" y="1215"/>
                  </a:lnTo>
                  <a:lnTo>
                    <a:pt x="46" y="1146"/>
                  </a:lnTo>
                  <a:lnTo>
                    <a:pt x="66" y="1079"/>
                  </a:lnTo>
                  <a:lnTo>
                    <a:pt x="89" y="1013"/>
                  </a:lnTo>
                  <a:lnTo>
                    <a:pt x="116" y="948"/>
                  </a:lnTo>
                  <a:lnTo>
                    <a:pt x="145" y="884"/>
                  </a:lnTo>
                  <a:lnTo>
                    <a:pt x="178" y="823"/>
                  </a:lnTo>
                  <a:lnTo>
                    <a:pt x="214" y="762"/>
                  </a:lnTo>
                  <a:lnTo>
                    <a:pt x="252" y="704"/>
                  </a:lnTo>
                  <a:lnTo>
                    <a:pt x="293" y="647"/>
                  </a:lnTo>
                  <a:lnTo>
                    <a:pt x="337" y="592"/>
                  </a:lnTo>
                  <a:lnTo>
                    <a:pt x="384" y="539"/>
                  </a:lnTo>
                  <a:lnTo>
                    <a:pt x="433" y="488"/>
                  </a:lnTo>
                  <a:lnTo>
                    <a:pt x="485" y="439"/>
                  </a:lnTo>
                  <a:lnTo>
                    <a:pt x="539" y="392"/>
                  </a:lnTo>
                  <a:lnTo>
                    <a:pt x="595" y="348"/>
                  </a:lnTo>
                  <a:lnTo>
                    <a:pt x="654" y="305"/>
                  </a:lnTo>
                  <a:lnTo>
                    <a:pt x="715" y="266"/>
                  </a:lnTo>
                  <a:lnTo>
                    <a:pt x="777" y="228"/>
                  </a:lnTo>
                  <a:lnTo>
                    <a:pt x="842" y="193"/>
                  </a:lnTo>
                  <a:lnTo>
                    <a:pt x="908" y="161"/>
                  </a:lnTo>
                  <a:lnTo>
                    <a:pt x="977" y="131"/>
                  </a:lnTo>
                  <a:lnTo>
                    <a:pt x="1047" y="105"/>
                  </a:lnTo>
                  <a:lnTo>
                    <a:pt x="1118" y="81"/>
                  </a:lnTo>
                  <a:lnTo>
                    <a:pt x="1191" y="60"/>
                  </a:lnTo>
                  <a:lnTo>
                    <a:pt x="1266" y="42"/>
                  </a:lnTo>
                  <a:lnTo>
                    <a:pt x="1341" y="27"/>
                  </a:lnTo>
                  <a:lnTo>
                    <a:pt x="1418" y="15"/>
                  </a:lnTo>
                  <a:lnTo>
                    <a:pt x="1497" y="7"/>
                  </a:lnTo>
                  <a:lnTo>
                    <a:pt x="1576" y="2"/>
                  </a:lnTo>
                  <a:lnTo>
                    <a:pt x="1656" y="0"/>
                  </a:lnTo>
                  <a:lnTo>
                    <a:pt x="1736" y="2"/>
                  </a:lnTo>
                  <a:lnTo>
                    <a:pt x="1815" y="7"/>
                  </a:lnTo>
                  <a:lnTo>
                    <a:pt x="1894" y="15"/>
                  </a:lnTo>
                  <a:lnTo>
                    <a:pt x="1971" y="27"/>
                  </a:lnTo>
                  <a:lnTo>
                    <a:pt x="2046" y="42"/>
                  </a:lnTo>
                  <a:lnTo>
                    <a:pt x="2121" y="60"/>
                  </a:lnTo>
                  <a:lnTo>
                    <a:pt x="2194" y="81"/>
                  </a:lnTo>
                  <a:lnTo>
                    <a:pt x="2265" y="105"/>
                  </a:lnTo>
                  <a:lnTo>
                    <a:pt x="2335" y="131"/>
                  </a:lnTo>
                  <a:lnTo>
                    <a:pt x="2404" y="161"/>
                  </a:lnTo>
                  <a:lnTo>
                    <a:pt x="2470" y="193"/>
                  </a:lnTo>
                  <a:lnTo>
                    <a:pt x="2535" y="228"/>
                  </a:lnTo>
                  <a:lnTo>
                    <a:pt x="2597" y="266"/>
                  </a:lnTo>
                  <a:lnTo>
                    <a:pt x="2658" y="305"/>
                  </a:lnTo>
                  <a:lnTo>
                    <a:pt x="2717" y="348"/>
                  </a:lnTo>
                  <a:lnTo>
                    <a:pt x="2773" y="392"/>
                  </a:lnTo>
                  <a:lnTo>
                    <a:pt x="2827" y="439"/>
                  </a:lnTo>
                  <a:lnTo>
                    <a:pt x="2879" y="488"/>
                  </a:lnTo>
                  <a:lnTo>
                    <a:pt x="2928" y="539"/>
                  </a:lnTo>
                  <a:lnTo>
                    <a:pt x="2975" y="592"/>
                  </a:lnTo>
                  <a:lnTo>
                    <a:pt x="3019" y="647"/>
                  </a:lnTo>
                  <a:lnTo>
                    <a:pt x="3060" y="704"/>
                  </a:lnTo>
                  <a:lnTo>
                    <a:pt x="3098" y="762"/>
                  </a:lnTo>
                  <a:lnTo>
                    <a:pt x="3134" y="823"/>
                  </a:lnTo>
                  <a:lnTo>
                    <a:pt x="3167" y="884"/>
                  </a:lnTo>
                  <a:lnTo>
                    <a:pt x="3196" y="948"/>
                  </a:lnTo>
                  <a:lnTo>
                    <a:pt x="3223" y="1013"/>
                  </a:lnTo>
                  <a:lnTo>
                    <a:pt x="3246" y="1079"/>
                  </a:lnTo>
                  <a:lnTo>
                    <a:pt x="3266" y="1146"/>
                  </a:lnTo>
                  <a:lnTo>
                    <a:pt x="3282" y="1215"/>
                  </a:lnTo>
                  <a:lnTo>
                    <a:pt x="3295" y="1285"/>
                  </a:lnTo>
                  <a:lnTo>
                    <a:pt x="3304" y="1355"/>
                  </a:lnTo>
                  <a:lnTo>
                    <a:pt x="3310" y="1427"/>
                  </a:lnTo>
                  <a:lnTo>
                    <a:pt x="3312" y="1500"/>
                  </a:lnTo>
                  <a:lnTo>
                    <a:pt x="3310" y="1572"/>
                  </a:lnTo>
                  <a:lnTo>
                    <a:pt x="3304" y="1644"/>
                  </a:lnTo>
                  <a:lnTo>
                    <a:pt x="3295" y="1715"/>
                  </a:lnTo>
                  <a:lnTo>
                    <a:pt x="3282" y="1785"/>
                  </a:lnTo>
                  <a:lnTo>
                    <a:pt x="3266" y="1853"/>
                  </a:lnTo>
                  <a:lnTo>
                    <a:pt x="3246" y="1921"/>
                  </a:lnTo>
                  <a:lnTo>
                    <a:pt x="3223" y="1987"/>
                  </a:lnTo>
                  <a:lnTo>
                    <a:pt x="3196" y="2052"/>
                  </a:lnTo>
                  <a:lnTo>
                    <a:pt x="3167" y="2115"/>
                  </a:lnTo>
                  <a:lnTo>
                    <a:pt x="3134" y="2177"/>
                  </a:lnTo>
                  <a:lnTo>
                    <a:pt x="3098" y="2237"/>
                  </a:lnTo>
                  <a:lnTo>
                    <a:pt x="3060" y="2296"/>
                  </a:lnTo>
                  <a:lnTo>
                    <a:pt x="3019" y="2352"/>
                  </a:lnTo>
                  <a:lnTo>
                    <a:pt x="2975" y="2407"/>
                  </a:lnTo>
                  <a:lnTo>
                    <a:pt x="2928" y="2460"/>
                  </a:lnTo>
                  <a:lnTo>
                    <a:pt x="2879" y="2511"/>
                  </a:lnTo>
                  <a:lnTo>
                    <a:pt x="2827" y="2560"/>
                  </a:lnTo>
                  <a:lnTo>
                    <a:pt x="2773" y="2607"/>
                  </a:lnTo>
                  <a:lnTo>
                    <a:pt x="2717" y="2652"/>
                  </a:lnTo>
                  <a:lnTo>
                    <a:pt x="2658" y="2694"/>
                  </a:lnTo>
                  <a:lnTo>
                    <a:pt x="2597" y="2734"/>
                  </a:lnTo>
                  <a:lnTo>
                    <a:pt x="2535" y="2771"/>
                  </a:lnTo>
                  <a:lnTo>
                    <a:pt x="2470" y="2806"/>
                  </a:lnTo>
                  <a:lnTo>
                    <a:pt x="2404" y="2839"/>
                  </a:lnTo>
                  <a:lnTo>
                    <a:pt x="2335" y="2868"/>
                  </a:lnTo>
                  <a:lnTo>
                    <a:pt x="2265" y="2895"/>
                  </a:lnTo>
                  <a:lnTo>
                    <a:pt x="2194" y="2919"/>
                  </a:lnTo>
                  <a:lnTo>
                    <a:pt x="2121" y="2940"/>
                  </a:lnTo>
                  <a:lnTo>
                    <a:pt x="2046" y="2958"/>
                  </a:lnTo>
                  <a:lnTo>
                    <a:pt x="1971" y="2973"/>
                  </a:lnTo>
                  <a:lnTo>
                    <a:pt x="1894" y="2984"/>
                  </a:lnTo>
                  <a:lnTo>
                    <a:pt x="1815" y="2993"/>
                  </a:lnTo>
                  <a:lnTo>
                    <a:pt x="1736" y="2998"/>
                  </a:lnTo>
                  <a:lnTo>
                    <a:pt x="1656" y="3000"/>
                  </a:lnTo>
                  <a:lnTo>
                    <a:pt x="1576" y="2998"/>
                  </a:lnTo>
                  <a:lnTo>
                    <a:pt x="1497" y="2993"/>
                  </a:lnTo>
                  <a:lnTo>
                    <a:pt x="1418" y="2984"/>
                  </a:lnTo>
                  <a:lnTo>
                    <a:pt x="1341" y="2973"/>
                  </a:lnTo>
                  <a:lnTo>
                    <a:pt x="1266" y="2958"/>
                  </a:lnTo>
                  <a:lnTo>
                    <a:pt x="1191" y="2940"/>
                  </a:lnTo>
                  <a:lnTo>
                    <a:pt x="1118" y="2919"/>
                  </a:lnTo>
                  <a:lnTo>
                    <a:pt x="1047" y="2895"/>
                  </a:lnTo>
                  <a:lnTo>
                    <a:pt x="977" y="2868"/>
                  </a:lnTo>
                  <a:lnTo>
                    <a:pt x="908" y="2839"/>
                  </a:lnTo>
                  <a:lnTo>
                    <a:pt x="842" y="2806"/>
                  </a:lnTo>
                  <a:lnTo>
                    <a:pt x="777" y="2771"/>
                  </a:lnTo>
                  <a:lnTo>
                    <a:pt x="715" y="2734"/>
                  </a:lnTo>
                  <a:lnTo>
                    <a:pt x="654" y="2694"/>
                  </a:lnTo>
                  <a:lnTo>
                    <a:pt x="595" y="2652"/>
                  </a:lnTo>
                  <a:lnTo>
                    <a:pt x="539" y="2607"/>
                  </a:lnTo>
                  <a:lnTo>
                    <a:pt x="485" y="2560"/>
                  </a:lnTo>
                  <a:lnTo>
                    <a:pt x="433" y="2511"/>
                  </a:lnTo>
                  <a:lnTo>
                    <a:pt x="384" y="2460"/>
                  </a:lnTo>
                  <a:lnTo>
                    <a:pt x="337" y="2407"/>
                  </a:lnTo>
                  <a:lnTo>
                    <a:pt x="293" y="2352"/>
                  </a:lnTo>
                  <a:lnTo>
                    <a:pt x="252" y="2296"/>
                  </a:lnTo>
                  <a:lnTo>
                    <a:pt x="214" y="2237"/>
                  </a:lnTo>
                  <a:lnTo>
                    <a:pt x="178" y="2177"/>
                  </a:lnTo>
                  <a:lnTo>
                    <a:pt x="145" y="2115"/>
                  </a:lnTo>
                  <a:lnTo>
                    <a:pt x="116" y="2052"/>
                  </a:lnTo>
                  <a:lnTo>
                    <a:pt x="89" y="1987"/>
                  </a:lnTo>
                  <a:lnTo>
                    <a:pt x="66" y="1921"/>
                  </a:lnTo>
                  <a:lnTo>
                    <a:pt x="46" y="1853"/>
                  </a:lnTo>
                  <a:lnTo>
                    <a:pt x="30" y="1785"/>
                  </a:lnTo>
                  <a:lnTo>
                    <a:pt x="17" y="1715"/>
                  </a:lnTo>
                  <a:lnTo>
                    <a:pt x="8" y="1644"/>
                  </a:lnTo>
                  <a:lnTo>
                    <a:pt x="2" y="1572"/>
                  </a:lnTo>
                  <a:lnTo>
                    <a:pt x="0" y="150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0" name="Rectangle 29"/>
          <p:cNvSpPr/>
          <p:nvPr/>
        </p:nvSpPr>
        <p:spPr>
          <a:xfrm>
            <a:off x="3886200" y="2362200"/>
            <a:ext cx="1828800" cy="1477328"/>
          </a:xfrm>
          <a:prstGeom prst="rect">
            <a:avLst/>
          </a:prstGeom>
        </p:spPr>
        <p:txBody>
          <a:bodyPr wrap="square">
            <a:spAutoFit/>
          </a:bodyPr>
          <a:lstStyle/>
          <a:p>
            <a:r>
              <a:rPr lang="en-US" b="1" dirty="0"/>
              <a:t>What are some of my tools or attitudes for ‘collecting’ information?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685800"/>
            <a:ext cx="2646878" cy="369332"/>
          </a:xfrm>
          <a:prstGeom prst="rect">
            <a:avLst/>
          </a:prstGeom>
        </p:spPr>
        <p:txBody>
          <a:bodyPr wrap="none">
            <a:spAutoFit/>
          </a:bodyPr>
          <a:lstStyle/>
          <a:p>
            <a:r>
              <a:rPr lang="en-US" b="1" dirty="0"/>
              <a:t>Conversation</a:t>
            </a:r>
            <a:r>
              <a:rPr lang="en-US" dirty="0"/>
              <a:t> </a:t>
            </a:r>
            <a:r>
              <a:rPr lang="en-US" b="1" dirty="0"/>
              <a:t>Analysis</a:t>
            </a:r>
          </a:p>
        </p:txBody>
      </p:sp>
      <p:sp>
        <p:nvSpPr>
          <p:cNvPr id="5" name="Rectangle 4"/>
          <p:cNvSpPr/>
          <p:nvPr/>
        </p:nvSpPr>
        <p:spPr>
          <a:xfrm>
            <a:off x="533400" y="1676400"/>
            <a:ext cx="2247731" cy="646331"/>
          </a:xfrm>
          <a:prstGeom prst="rect">
            <a:avLst/>
          </a:prstGeom>
        </p:spPr>
        <p:txBody>
          <a:bodyPr wrap="none">
            <a:spAutoFit/>
          </a:bodyPr>
          <a:lstStyle/>
          <a:p>
            <a:r>
              <a:rPr lang="en-US" b="1" dirty="0"/>
              <a:t>Discourse analysis</a:t>
            </a:r>
          </a:p>
          <a:p>
            <a:endParaRPr lang="en-US" b="1" dirty="0"/>
          </a:p>
        </p:txBody>
      </p:sp>
      <p:sp>
        <p:nvSpPr>
          <p:cNvPr id="6" name="Rectangle 5"/>
          <p:cNvSpPr/>
          <p:nvPr/>
        </p:nvSpPr>
        <p:spPr>
          <a:xfrm>
            <a:off x="6172200" y="1676400"/>
            <a:ext cx="2242922" cy="369332"/>
          </a:xfrm>
          <a:prstGeom prst="rect">
            <a:avLst/>
          </a:prstGeom>
        </p:spPr>
        <p:txBody>
          <a:bodyPr wrap="none">
            <a:spAutoFit/>
          </a:bodyPr>
          <a:lstStyle/>
          <a:p>
            <a:r>
              <a:rPr lang="en-US" b="1" dirty="0"/>
              <a:t>Metaphor Analysis</a:t>
            </a:r>
          </a:p>
        </p:txBody>
      </p:sp>
      <p:sp>
        <p:nvSpPr>
          <p:cNvPr id="7" name="Rectangle 6"/>
          <p:cNvSpPr/>
          <p:nvPr/>
        </p:nvSpPr>
        <p:spPr>
          <a:xfrm>
            <a:off x="262651" y="3537057"/>
            <a:ext cx="2254143" cy="369332"/>
          </a:xfrm>
          <a:prstGeom prst="rect">
            <a:avLst/>
          </a:prstGeom>
        </p:spPr>
        <p:txBody>
          <a:bodyPr wrap="none">
            <a:spAutoFit/>
          </a:bodyPr>
          <a:lstStyle/>
          <a:p>
            <a:r>
              <a:rPr lang="en-US" b="1" dirty="0"/>
              <a:t>Linguistic Analysis</a:t>
            </a:r>
          </a:p>
        </p:txBody>
      </p:sp>
      <p:sp>
        <p:nvSpPr>
          <p:cNvPr id="8" name="Rectangle 7"/>
          <p:cNvSpPr/>
          <p:nvPr/>
        </p:nvSpPr>
        <p:spPr>
          <a:xfrm>
            <a:off x="6782354" y="3734761"/>
            <a:ext cx="2061868" cy="646331"/>
          </a:xfrm>
          <a:prstGeom prst="rect">
            <a:avLst/>
          </a:prstGeom>
        </p:spPr>
        <p:txBody>
          <a:bodyPr wrap="square">
            <a:spAutoFit/>
          </a:bodyPr>
          <a:lstStyle/>
          <a:p>
            <a:r>
              <a:rPr lang="en-US" b="1" dirty="0"/>
              <a:t>Narrative Analysis</a:t>
            </a:r>
          </a:p>
        </p:txBody>
      </p:sp>
      <p:sp>
        <p:nvSpPr>
          <p:cNvPr id="9" name="Rectangle 8"/>
          <p:cNvSpPr/>
          <p:nvPr/>
        </p:nvSpPr>
        <p:spPr>
          <a:xfrm>
            <a:off x="1219200" y="5334000"/>
            <a:ext cx="1850186" cy="369332"/>
          </a:xfrm>
          <a:prstGeom prst="rect">
            <a:avLst/>
          </a:prstGeom>
        </p:spPr>
        <p:txBody>
          <a:bodyPr wrap="none">
            <a:spAutoFit/>
          </a:bodyPr>
          <a:lstStyle/>
          <a:p>
            <a:r>
              <a:rPr lang="en-US" b="1" dirty="0"/>
              <a:t>Visual Analysis</a:t>
            </a:r>
          </a:p>
        </p:txBody>
      </p:sp>
      <p:sp>
        <p:nvSpPr>
          <p:cNvPr id="10" name="Rectangle 9"/>
          <p:cNvSpPr/>
          <p:nvPr/>
        </p:nvSpPr>
        <p:spPr>
          <a:xfrm>
            <a:off x="5029200" y="5410200"/>
            <a:ext cx="4038600" cy="923330"/>
          </a:xfrm>
          <a:prstGeom prst="rect">
            <a:avLst/>
          </a:prstGeom>
        </p:spPr>
        <p:txBody>
          <a:bodyPr wrap="square">
            <a:spAutoFit/>
          </a:bodyPr>
          <a:lstStyle/>
          <a:p>
            <a:r>
              <a:rPr lang="en-US" b="1" dirty="0"/>
              <a:t>…and other forms of coding, categorizing or otherwise making sense of materials</a:t>
            </a:r>
          </a:p>
        </p:txBody>
      </p:sp>
      <p:grpSp>
        <p:nvGrpSpPr>
          <p:cNvPr id="30722" name="Group 2"/>
          <p:cNvGrpSpPr>
            <a:grpSpLocks/>
          </p:cNvGrpSpPr>
          <p:nvPr/>
        </p:nvGrpSpPr>
        <p:grpSpPr bwMode="auto">
          <a:xfrm>
            <a:off x="2743200" y="1752600"/>
            <a:ext cx="4184650" cy="3797300"/>
            <a:chOff x="4222" y="751"/>
            <a:chExt cx="6588" cy="5981"/>
          </a:xfrm>
        </p:grpSpPr>
        <p:pic>
          <p:nvPicPr>
            <p:cNvPr id="30723" name="Picture 3"/>
            <p:cNvPicPr>
              <a:picLocks noChangeAspect="1" noChangeArrowheads="1"/>
            </p:cNvPicPr>
            <p:nvPr/>
          </p:nvPicPr>
          <p:blipFill>
            <a:blip r:embed="rId2"/>
            <a:srcRect/>
            <a:stretch>
              <a:fillRect/>
            </a:stretch>
          </p:blipFill>
          <p:spPr bwMode="auto">
            <a:xfrm>
              <a:off x="4221" y="1245"/>
              <a:ext cx="6588" cy="5487"/>
            </a:xfrm>
            <a:prstGeom prst="rect">
              <a:avLst/>
            </a:prstGeom>
            <a:noFill/>
            <a:ln w="9525">
              <a:noFill/>
              <a:miter lim="800000"/>
              <a:headEnd/>
              <a:tailEnd/>
            </a:ln>
          </p:spPr>
        </p:pic>
        <p:pic>
          <p:nvPicPr>
            <p:cNvPr id="30724" name="Picture 4"/>
            <p:cNvPicPr>
              <a:picLocks noChangeAspect="1" noChangeArrowheads="1"/>
            </p:cNvPicPr>
            <p:nvPr/>
          </p:nvPicPr>
          <p:blipFill>
            <a:blip r:embed="rId3"/>
            <a:srcRect/>
            <a:stretch>
              <a:fillRect/>
            </a:stretch>
          </p:blipFill>
          <p:spPr bwMode="auto">
            <a:xfrm>
              <a:off x="4276" y="757"/>
              <a:ext cx="5969" cy="5410"/>
            </a:xfrm>
            <a:prstGeom prst="rect">
              <a:avLst/>
            </a:prstGeom>
            <a:noFill/>
            <a:ln w="9525">
              <a:noFill/>
              <a:miter lim="800000"/>
              <a:headEnd/>
              <a:tailEnd/>
            </a:ln>
          </p:spPr>
        </p:pic>
        <p:sp>
          <p:nvSpPr>
            <p:cNvPr id="30725" name="Freeform 5"/>
            <p:cNvSpPr>
              <a:spLocks/>
            </p:cNvSpPr>
            <p:nvPr/>
          </p:nvSpPr>
          <p:spPr bwMode="auto">
            <a:xfrm>
              <a:off x="4276" y="757"/>
              <a:ext cx="5969" cy="5410"/>
            </a:xfrm>
            <a:custGeom>
              <a:avLst/>
              <a:gdLst/>
              <a:ahLst/>
              <a:cxnLst>
                <a:cxn ang="0">
                  <a:pos x="9" y="2490"/>
                </a:cxn>
                <a:cxn ang="0">
                  <a:pos x="49" y="2211"/>
                </a:cxn>
                <a:cxn ang="0">
                  <a:pos x="120" y="1941"/>
                </a:cxn>
                <a:cxn ang="0">
                  <a:pos x="220" y="1683"/>
                </a:cxn>
                <a:cxn ang="0">
                  <a:pos x="347" y="1438"/>
                </a:cxn>
                <a:cxn ang="0">
                  <a:pos x="499" y="1206"/>
                </a:cxn>
                <a:cxn ang="0">
                  <a:pos x="675" y="991"/>
                </a:cxn>
                <a:cxn ang="0">
                  <a:pos x="874" y="792"/>
                </a:cxn>
                <a:cxn ang="0">
                  <a:pos x="1093" y="612"/>
                </a:cxn>
                <a:cxn ang="0">
                  <a:pos x="1331" y="452"/>
                </a:cxn>
                <a:cxn ang="0">
                  <a:pos x="1586" y="314"/>
                </a:cxn>
                <a:cxn ang="0">
                  <a:pos x="1857" y="199"/>
                </a:cxn>
                <a:cxn ang="0">
                  <a:pos x="2142" y="109"/>
                </a:cxn>
                <a:cxn ang="0">
                  <a:pos x="2439" y="45"/>
                </a:cxn>
                <a:cxn ang="0">
                  <a:pos x="2747" y="8"/>
                </a:cxn>
                <a:cxn ang="0">
                  <a:pos x="3064" y="1"/>
                </a:cxn>
                <a:cxn ang="0">
                  <a:pos x="3376" y="23"/>
                </a:cxn>
                <a:cxn ang="0">
                  <a:pos x="3679" y="74"/>
                </a:cxn>
                <a:cxn ang="0">
                  <a:pos x="3970" y="151"/>
                </a:cxn>
                <a:cxn ang="0">
                  <a:pos x="4248" y="254"/>
                </a:cxn>
                <a:cxn ang="0">
                  <a:pos x="4512" y="381"/>
                </a:cxn>
                <a:cxn ang="0">
                  <a:pos x="4759" y="530"/>
                </a:cxn>
                <a:cxn ang="0">
                  <a:pos x="4987" y="700"/>
                </a:cxn>
                <a:cxn ang="0">
                  <a:pos x="5196" y="889"/>
                </a:cxn>
                <a:cxn ang="0">
                  <a:pos x="5384" y="1096"/>
                </a:cxn>
                <a:cxn ang="0">
                  <a:pos x="5549" y="1320"/>
                </a:cxn>
                <a:cxn ang="0">
                  <a:pos x="5688" y="1559"/>
                </a:cxn>
                <a:cxn ang="0">
                  <a:pos x="5802" y="1811"/>
                </a:cxn>
                <a:cxn ang="0">
                  <a:pos x="5887" y="2075"/>
                </a:cxn>
                <a:cxn ang="0">
                  <a:pos x="5943" y="2349"/>
                </a:cxn>
                <a:cxn ang="0">
                  <a:pos x="5968" y="2633"/>
                </a:cxn>
                <a:cxn ang="0">
                  <a:pos x="5959" y="2919"/>
                </a:cxn>
                <a:cxn ang="0">
                  <a:pos x="5919" y="3198"/>
                </a:cxn>
                <a:cxn ang="0">
                  <a:pos x="5848" y="3468"/>
                </a:cxn>
                <a:cxn ang="0">
                  <a:pos x="5748" y="3726"/>
                </a:cxn>
                <a:cxn ang="0">
                  <a:pos x="5622" y="3972"/>
                </a:cxn>
                <a:cxn ang="0">
                  <a:pos x="5469" y="4203"/>
                </a:cxn>
                <a:cxn ang="0">
                  <a:pos x="5293" y="4419"/>
                </a:cxn>
                <a:cxn ang="0">
                  <a:pos x="5094" y="4617"/>
                </a:cxn>
                <a:cxn ang="0">
                  <a:pos x="4875" y="4797"/>
                </a:cxn>
                <a:cxn ang="0">
                  <a:pos x="4637" y="4957"/>
                </a:cxn>
                <a:cxn ang="0">
                  <a:pos x="4382" y="5095"/>
                </a:cxn>
                <a:cxn ang="0">
                  <a:pos x="4111" y="5210"/>
                </a:cxn>
                <a:cxn ang="0">
                  <a:pos x="3826" y="5300"/>
                </a:cxn>
                <a:cxn ang="0">
                  <a:pos x="3529" y="5364"/>
                </a:cxn>
                <a:cxn ang="0">
                  <a:pos x="3221" y="5401"/>
                </a:cxn>
                <a:cxn ang="0">
                  <a:pos x="2905" y="5408"/>
                </a:cxn>
                <a:cxn ang="0">
                  <a:pos x="2592" y="5386"/>
                </a:cxn>
                <a:cxn ang="0">
                  <a:pos x="2289" y="5336"/>
                </a:cxn>
                <a:cxn ang="0">
                  <a:pos x="1998" y="5258"/>
                </a:cxn>
                <a:cxn ang="0">
                  <a:pos x="1720" y="5155"/>
                </a:cxn>
                <a:cxn ang="0">
                  <a:pos x="1457" y="5029"/>
                </a:cxn>
                <a:cxn ang="0">
                  <a:pos x="1210" y="4880"/>
                </a:cxn>
                <a:cxn ang="0">
                  <a:pos x="981" y="4710"/>
                </a:cxn>
                <a:cxn ang="0">
                  <a:pos x="772" y="4520"/>
                </a:cxn>
                <a:cxn ang="0">
                  <a:pos x="584" y="4313"/>
                </a:cxn>
                <a:cxn ang="0">
                  <a:pos x="420" y="4089"/>
                </a:cxn>
                <a:cxn ang="0">
                  <a:pos x="280" y="3850"/>
                </a:cxn>
                <a:cxn ang="0">
                  <a:pos x="167" y="3598"/>
                </a:cxn>
                <a:cxn ang="0">
                  <a:pos x="81" y="3334"/>
                </a:cxn>
                <a:cxn ang="0">
                  <a:pos x="25" y="3060"/>
                </a:cxn>
                <a:cxn ang="0">
                  <a:pos x="1" y="2777"/>
                </a:cxn>
              </a:cxnLst>
              <a:rect l="0" t="0" r="r" b="b"/>
              <a:pathLst>
                <a:path w="5969" h="5410">
                  <a:moveTo>
                    <a:pt x="0" y="2705"/>
                  </a:moveTo>
                  <a:lnTo>
                    <a:pt x="1" y="2633"/>
                  </a:lnTo>
                  <a:lnTo>
                    <a:pt x="4" y="2561"/>
                  </a:lnTo>
                  <a:lnTo>
                    <a:pt x="9" y="2490"/>
                  </a:lnTo>
                  <a:lnTo>
                    <a:pt x="16" y="2419"/>
                  </a:lnTo>
                  <a:lnTo>
                    <a:pt x="25" y="2349"/>
                  </a:lnTo>
                  <a:lnTo>
                    <a:pt x="36" y="2280"/>
                  </a:lnTo>
                  <a:lnTo>
                    <a:pt x="49" y="2211"/>
                  </a:lnTo>
                  <a:lnTo>
                    <a:pt x="64" y="2142"/>
                  </a:lnTo>
                  <a:lnTo>
                    <a:pt x="81" y="2075"/>
                  </a:lnTo>
                  <a:lnTo>
                    <a:pt x="100" y="2008"/>
                  </a:lnTo>
                  <a:lnTo>
                    <a:pt x="120" y="1941"/>
                  </a:lnTo>
                  <a:lnTo>
                    <a:pt x="143" y="1876"/>
                  </a:lnTo>
                  <a:lnTo>
                    <a:pt x="167" y="1811"/>
                  </a:lnTo>
                  <a:lnTo>
                    <a:pt x="192" y="1747"/>
                  </a:lnTo>
                  <a:lnTo>
                    <a:pt x="220" y="1683"/>
                  </a:lnTo>
                  <a:lnTo>
                    <a:pt x="249" y="1621"/>
                  </a:lnTo>
                  <a:lnTo>
                    <a:pt x="280" y="1559"/>
                  </a:lnTo>
                  <a:lnTo>
                    <a:pt x="313" y="1498"/>
                  </a:lnTo>
                  <a:lnTo>
                    <a:pt x="347" y="1438"/>
                  </a:lnTo>
                  <a:lnTo>
                    <a:pt x="383" y="1378"/>
                  </a:lnTo>
                  <a:lnTo>
                    <a:pt x="420" y="1320"/>
                  </a:lnTo>
                  <a:lnTo>
                    <a:pt x="459" y="1263"/>
                  </a:lnTo>
                  <a:lnTo>
                    <a:pt x="499" y="1206"/>
                  </a:lnTo>
                  <a:lnTo>
                    <a:pt x="541" y="1151"/>
                  </a:lnTo>
                  <a:lnTo>
                    <a:pt x="584" y="1096"/>
                  </a:lnTo>
                  <a:lnTo>
                    <a:pt x="629" y="1043"/>
                  </a:lnTo>
                  <a:lnTo>
                    <a:pt x="675" y="991"/>
                  </a:lnTo>
                  <a:lnTo>
                    <a:pt x="723" y="939"/>
                  </a:lnTo>
                  <a:lnTo>
                    <a:pt x="772" y="889"/>
                  </a:lnTo>
                  <a:lnTo>
                    <a:pt x="822" y="840"/>
                  </a:lnTo>
                  <a:lnTo>
                    <a:pt x="874" y="792"/>
                  </a:lnTo>
                  <a:lnTo>
                    <a:pt x="927" y="745"/>
                  </a:lnTo>
                  <a:lnTo>
                    <a:pt x="981" y="700"/>
                  </a:lnTo>
                  <a:lnTo>
                    <a:pt x="1036" y="655"/>
                  </a:lnTo>
                  <a:lnTo>
                    <a:pt x="1093" y="612"/>
                  </a:lnTo>
                  <a:lnTo>
                    <a:pt x="1151" y="570"/>
                  </a:lnTo>
                  <a:lnTo>
                    <a:pt x="1210" y="530"/>
                  </a:lnTo>
                  <a:lnTo>
                    <a:pt x="1270" y="490"/>
                  </a:lnTo>
                  <a:lnTo>
                    <a:pt x="1331" y="452"/>
                  </a:lnTo>
                  <a:lnTo>
                    <a:pt x="1393" y="416"/>
                  </a:lnTo>
                  <a:lnTo>
                    <a:pt x="1457" y="381"/>
                  </a:lnTo>
                  <a:lnTo>
                    <a:pt x="1521" y="347"/>
                  </a:lnTo>
                  <a:lnTo>
                    <a:pt x="1586" y="314"/>
                  </a:lnTo>
                  <a:lnTo>
                    <a:pt x="1653" y="283"/>
                  </a:lnTo>
                  <a:lnTo>
                    <a:pt x="1720" y="254"/>
                  </a:lnTo>
                  <a:lnTo>
                    <a:pt x="1788" y="226"/>
                  </a:lnTo>
                  <a:lnTo>
                    <a:pt x="1857" y="199"/>
                  </a:lnTo>
                  <a:lnTo>
                    <a:pt x="1927" y="174"/>
                  </a:lnTo>
                  <a:lnTo>
                    <a:pt x="1998" y="151"/>
                  </a:lnTo>
                  <a:lnTo>
                    <a:pt x="2070" y="129"/>
                  </a:lnTo>
                  <a:lnTo>
                    <a:pt x="2142" y="109"/>
                  </a:lnTo>
                  <a:lnTo>
                    <a:pt x="2215" y="90"/>
                  </a:lnTo>
                  <a:lnTo>
                    <a:pt x="2289" y="74"/>
                  </a:lnTo>
                  <a:lnTo>
                    <a:pt x="2364" y="58"/>
                  </a:lnTo>
                  <a:lnTo>
                    <a:pt x="2439" y="45"/>
                  </a:lnTo>
                  <a:lnTo>
                    <a:pt x="2515" y="33"/>
                  </a:lnTo>
                  <a:lnTo>
                    <a:pt x="2592" y="23"/>
                  </a:lnTo>
                  <a:lnTo>
                    <a:pt x="2669" y="15"/>
                  </a:lnTo>
                  <a:lnTo>
                    <a:pt x="2747" y="8"/>
                  </a:lnTo>
                  <a:lnTo>
                    <a:pt x="2826" y="4"/>
                  </a:lnTo>
                  <a:lnTo>
                    <a:pt x="2905" y="1"/>
                  </a:lnTo>
                  <a:lnTo>
                    <a:pt x="2984" y="0"/>
                  </a:lnTo>
                  <a:lnTo>
                    <a:pt x="3064" y="1"/>
                  </a:lnTo>
                  <a:lnTo>
                    <a:pt x="3143" y="4"/>
                  </a:lnTo>
                  <a:lnTo>
                    <a:pt x="3221" y="8"/>
                  </a:lnTo>
                  <a:lnTo>
                    <a:pt x="3299" y="15"/>
                  </a:lnTo>
                  <a:lnTo>
                    <a:pt x="3376" y="23"/>
                  </a:lnTo>
                  <a:lnTo>
                    <a:pt x="3453" y="33"/>
                  </a:lnTo>
                  <a:lnTo>
                    <a:pt x="3529" y="45"/>
                  </a:lnTo>
                  <a:lnTo>
                    <a:pt x="3604" y="58"/>
                  </a:lnTo>
                  <a:lnTo>
                    <a:pt x="3679" y="74"/>
                  </a:lnTo>
                  <a:lnTo>
                    <a:pt x="3753" y="90"/>
                  </a:lnTo>
                  <a:lnTo>
                    <a:pt x="3826" y="109"/>
                  </a:lnTo>
                  <a:lnTo>
                    <a:pt x="3899" y="129"/>
                  </a:lnTo>
                  <a:lnTo>
                    <a:pt x="3970" y="151"/>
                  </a:lnTo>
                  <a:lnTo>
                    <a:pt x="4041" y="174"/>
                  </a:lnTo>
                  <a:lnTo>
                    <a:pt x="4111" y="199"/>
                  </a:lnTo>
                  <a:lnTo>
                    <a:pt x="4180" y="226"/>
                  </a:lnTo>
                  <a:lnTo>
                    <a:pt x="4248" y="254"/>
                  </a:lnTo>
                  <a:lnTo>
                    <a:pt x="4316" y="283"/>
                  </a:lnTo>
                  <a:lnTo>
                    <a:pt x="4382" y="314"/>
                  </a:lnTo>
                  <a:lnTo>
                    <a:pt x="4447" y="347"/>
                  </a:lnTo>
                  <a:lnTo>
                    <a:pt x="4512" y="381"/>
                  </a:lnTo>
                  <a:lnTo>
                    <a:pt x="4575" y="416"/>
                  </a:lnTo>
                  <a:lnTo>
                    <a:pt x="4637" y="452"/>
                  </a:lnTo>
                  <a:lnTo>
                    <a:pt x="4699" y="490"/>
                  </a:lnTo>
                  <a:lnTo>
                    <a:pt x="4759" y="530"/>
                  </a:lnTo>
                  <a:lnTo>
                    <a:pt x="4818" y="570"/>
                  </a:lnTo>
                  <a:lnTo>
                    <a:pt x="4875" y="612"/>
                  </a:lnTo>
                  <a:lnTo>
                    <a:pt x="4932" y="655"/>
                  </a:lnTo>
                  <a:lnTo>
                    <a:pt x="4987" y="700"/>
                  </a:lnTo>
                  <a:lnTo>
                    <a:pt x="5042" y="745"/>
                  </a:lnTo>
                  <a:lnTo>
                    <a:pt x="5094" y="792"/>
                  </a:lnTo>
                  <a:lnTo>
                    <a:pt x="5146" y="840"/>
                  </a:lnTo>
                  <a:lnTo>
                    <a:pt x="5196" y="889"/>
                  </a:lnTo>
                  <a:lnTo>
                    <a:pt x="5245" y="939"/>
                  </a:lnTo>
                  <a:lnTo>
                    <a:pt x="5293" y="991"/>
                  </a:lnTo>
                  <a:lnTo>
                    <a:pt x="5339" y="1043"/>
                  </a:lnTo>
                  <a:lnTo>
                    <a:pt x="5384" y="1096"/>
                  </a:lnTo>
                  <a:lnTo>
                    <a:pt x="5427" y="1151"/>
                  </a:lnTo>
                  <a:lnTo>
                    <a:pt x="5469" y="1206"/>
                  </a:lnTo>
                  <a:lnTo>
                    <a:pt x="5510" y="1263"/>
                  </a:lnTo>
                  <a:lnTo>
                    <a:pt x="5549" y="1320"/>
                  </a:lnTo>
                  <a:lnTo>
                    <a:pt x="5586" y="1378"/>
                  </a:lnTo>
                  <a:lnTo>
                    <a:pt x="5622" y="1438"/>
                  </a:lnTo>
                  <a:lnTo>
                    <a:pt x="5656" y="1498"/>
                  </a:lnTo>
                  <a:lnTo>
                    <a:pt x="5688" y="1559"/>
                  </a:lnTo>
                  <a:lnTo>
                    <a:pt x="5719" y="1621"/>
                  </a:lnTo>
                  <a:lnTo>
                    <a:pt x="5748" y="1683"/>
                  </a:lnTo>
                  <a:lnTo>
                    <a:pt x="5776" y="1747"/>
                  </a:lnTo>
                  <a:lnTo>
                    <a:pt x="5802" y="1811"/>
                  </a:lnTo>
                  <a:lnTo>
                    <a:pt x="5826" y="1876"/>
                  </a:lnTo>
                  <a:lnTo>
                    <a:pt x="5848" y="1941"/>
                  </a:lnTo>
                  <a:lnTo>
                    <a:pt x="5869" y="2008"/>
                  </a:lnTo>
                  <a:lnTo>
                    <a:pt x="5887" y="2075"/>
                  </a:lnTo>
                  <a:lnTo>
                    <a:pt x="5904" y="2142"/>
                  </a:lnTo>
                  <a:lnTo>
                    <a:pt x="5919" y="2211"/>
                  </a:lnTo>
                  <a:lnTo>
                    <a:pt x="5932" y="2280"/>
                  </a:lnTo>
                  <a:lnTo>
                    <a:pt x="5943" y="2349"/>
                  </a:lnTo>
                  <a:lnTo>
                    <a:pt x="5952" y="2419"/>
                  </a:lnTo>
                  <a:lnTo>
                    <a:pt x="5959" y="2490"/>
                  </a:lnTo>
                  <a:lnTo>
                    <a:pt x="5964" y="2561"/>
                  </a:lnTo>
                  <a:lnTo>
                    <a:pt x="5968" y="2633"/>
                  </a:lnTo>
                  <a:lnTo>
                    <a:pt x="5969" y="2705"/>
                  </a:lnTo>
                  <a:lnTo>
                    <a:pt x="5968" y="2777"/>
                  </a:lnTo>
                  <a:lnTo>
                    <a:pt x="5964" y="2848"/>
                  </a:lnTo>
                  <a:lnTo>
                    <a:pt x="5959" y="2919"/>
                  </a:lnTo>
                  <a:lnTo>
                    <a:pt x="5952" y="2990"/>
                  </a:lnTo>
                  <a:lnTo>
                    <a:pt x="5943" y="3060"/>
                  </a:lnTo>
                  <a:lnTo>
                    <a:pt x="5932" y="3129"/>
                  </a:lnTo>
                  <a:lnTo>
                    <a:pt x="5919" y="3198"/>
                  </a:lnTo>
                  <a:lnTo>
                    <a:pt x="5904" y="3267"/>
                  </a:lnTo>
                  <a:lnTo>
                    <a:pt x="5887" y="3334"/>
                  </a:lnTo>
                  <a:lnTo>
                    <a:pt x="5869" y="3401"/>
                  </a:lnTo>
                  <a:lnTo>
                    <a:pt x="5848" y="3468"/>
                  </a:lnTo>
                  <a:lnTo>
                    <a:pt x="5826" y="3533"/>
                  </a:lnTo>
                  <a:lnTo>
                    <a:pt x="5802" y="3598"/>
                  </a:lnTo>
                  <a:lnTo>
                    <a:pt x="5776" y="3663"/>
                  </a:lnTo>
                  <a:lnTo>
                    <a:pt x="5748" y="3726"/>
                  </a:lnTo>
                  <a:lnTo>
                    <a:pt x="5719" y="3789"/>
                  </a:lnTo>
                  <a:lnTo>
                    <a:pt x="5688" y="3850"/>
                  </a:lnTo>
                  <a:lnTo>
                    <a:pt x="5656" y="3911"/>
                  </a:lnTo>
                  <a:lnTo>
                    <a:pt x="5622" y="3972"/>
                  </a:lnTo>
                  <a:lnTo>
                    <a:pt x="5586" y="4031"/>
                  </a:lnTo>
                  <a:lnTo>
                    <a:pt x="5549" y="4089"/>
                  </a:lnTo>
                  <a:lnTo>
                    <a:pt x="5510" y="4146"/>
                  </a:lnTo>
                  <a:lnTo>
                    <a:pt x="5469" y="4203"/>
                  </a:lnTo>
                  <a:lnTo>
                    <a:pt x="5427" y="4258"/>
                  </a:lnTo>
                  <a:lnTo>
                    <a:pt x="5384" y="4313"/>
                  </a:lnTo>
                  <a:lnTo>
                    <a:pt x="5339" y="4366"/>
                  </a:lnTo>
                  <a:lnTo>
                    <a:pt x="5293" y="4419"/>
                  </a:lnTo>
                  <a:lnTo>
                    <a:pt x="5245" y="4470"/>
                  </a:lnTo>
                  <a:lnTo>
                    <a:pt x="5196" y="4520"/>
                  </a:lnTo>
                  <a:lnTo>
                    <a:pt x="5146" y="4569"/>
                  </a:lnTo>
                  <a:lnTo>
                    <a:pt x="5094" y="4617"/>
                  </a:lnTo>
                  <a:lnTo>
                    <a:pt x="5042" y="4664"/>
                  </a:lnTo>
                  <a:lnTo>
                    <a:pt x="4987" y="4710"/>
                  </a:lnTo>
                  <a:lnTo>
                    <a:pt x="4932" y="4754"/>
                  </a:lnTo>
                  <a:lnTo>
                    <a:pt x="4875" y="4797"/>
                  </a:lnTo>
                  <a:lnTo>
                    <a:pt x="4818" y="4839"/>
                  </a:lnTo>
                  <a:lnTo>
                    <a:pt x="4759" y="4880"/>
                  </a:lnTo>
                  <a:lnTo>
                    <a:pt x="4699" y="4919"/>
                  </a:lnTo>
                  <a:lnTo>
                    <a:pt x="4637" y="4957"/>
                  </a:lnTo>
                  <a:lnTo>
                    <a:pt x="4575" y="4993"/>
                  </a:lnTo>
                  <a:lnTo>
                    <a:pt x="4512" y="5029"/>
                  </a:lnTo>
                  <a:lnTo>
                    <a:pt x="4447" y="5063"/>
                  </a:lnTo>
                  <a:lnTo>
                    <a:pt x="4382" y="5095"/>
                  </a:lnTo>
                  <a:lnTo>
                    <a:pt x="4316" y="5126"/>
                  </a:lnTo>
                  <a:lnTo>
                    <a:pt x="4248" y="5155"/>
                  </a:lnTo>
                  <a:lnTo>
                    <a:pt x="4180" y="5183"/>
                  </a:lnTo>
                  <a:lnTo>
                    <a:pt x="4111" y="5210"/>
                  </a:lnTo>
                  <a:lnTo>
                    <a:pt x="4041" y="5235"/>
                  </a:lnTo>
                  <a:lnTo>
                    <a:pt x="3970" y="5258"/>
                  </a:lnTo>
                  <a:lnTo>
                    <a:pt x="3899" y="5280"/>
                  </a:lnTo>
                  <a:lnTo>
                    <a:pt x="3826" y="5300"/>
                  </a:lnTo>
                  <a:lnTo>
                    <a:pt x="3753" y="5319"/>
                  </a:lnTo>
                  <a:lnTo>
                    <a:pt x="3679" y="5336"/>
                  </a:lnTo>
                  <a:lnTo>
                    <a:pt x="3604" y="5351"/>
                  </a:lnTo>
                  <a:lnTo>
                    <a:pt x="3529" y="5364"/>
                  </a:lnTo>
                  <a:lnTo>
                    <a:pt x="3453" y="5376"/>
                  </a:lnTo>
                  <a:lnTo>
                    <a:pt x="3376" y="5386"/>
                  </a:lnTo>
                  <a:lnTo>
                    <a:pt x="3299" y="5395"/>
                  </a:lnTo>
                  <a:lnTo>
                    <a:pt x="3221" y="5401"/>
                  </a:lnTo>
                  <a:lnTo>
                    <a:pt x="3143" y="5406"/>
                  </a:lnTo>
                  <a:lnTo>
                    <a:pt x="3064" y="5408"/>
                  </a:lnTo>
                  <a:lnTo>
                    <a:pt x="2984" y="5409"/>
                  </a:lnTo>
                  <a:lnTo>
                    <a:pt x="2905" y="5408"/>
                  </a:lnTo>
                  <a:lnTo>
                    <a:pt x="2826" y="5406"/>
                  </a:lnTo>
                  <a:lnTo>
                    <a:pt x="2747" y="5401"/>
                  </a:lnTo>
                  <a:lnTo>
                    <a:pt x="2669" y="5395"/>
                  </a:lnTo>
                  <a:lnTo>
                    <a:pt x="2592" y="5386"/>
                  </a:lnTo>
                  <a:lnTo>
                    <a:pt x="2515" y="5376"/>
                  </a:lnTo>
                  <a:lnTo>
                    <a:pt x="2439" y="5364"/>
                  </a:lnTo>
                  <a:lnTo>
                    <a:pt x="2364" y="5351"/>
                  </a:lnTo>
                  <a:lnTo>
                    <a:pt x="2289" y="5336"/>
                  </a:lnTo>
                  <a:lnTo>
                    <a:pt x="2215" y="5319"/>
                  </a:lnTo>
                  <a:lnTo>
                    <a:pt x="2142" y="5300"/>
                  </a:lnTo>
                  <a:lnTo>
                    <a:pt x="2070" y="5280"/>
                  </a:lnTo>
                  <a:lnTo>
                    <a:pt x="1998" y="5258"/>
                  </a:lnTo>
                  <a:lnTo>
                    <a:pt x="1927" y="5235"/>
                  </a:lnTo>
                  <a:lnTo>
                    <a:pt x="1857" y="5210"/>
                  </a:lnTo>
                  <a:lnTo>
                    <a:pt x="1788" y="5183"/>
                  </a:lnTo>
                  <a:lnTo>
                    <a:pt x="1720" y="5155"/>
                  </a:lnTo>
                  <a:lnTo>
                    <a:pt x="1653" y="5126"/>
                  </a:lnTo>
                  <a:lnTo>
                    <a:pt x="1586" y="5095"/>
                  </a:lnTo>
                  <a:lnTo>
                    <a:pt x="1521" y="5063"/>
                  </a:lnTo>
                  <a:lnTo>
                    <a:pt x="1457" y="5029"/>
                  </a:lnTo>
                  <a:lnTo>
                    <a:pt x="1393" y="4993"/>
                  </a:lnTo>
                  <a:lnTo>
                    <a:pt x="1331" y="4957"/>
                  </a:lnTo>
                  <a:lnTo>
                    <a:pt x="1270" y="4919"/>
                  </a:lnTo>
                  <a:lnTo>
                    <a:pt x="1210" y="4880"/>
                  </a:lnTo>
                  <a:lnTo>
                    <a:pt x="1151" y="4839"/>
                  </a:lnTo>
                  <a:lnTo>
                    <a:pt x="1093" y="4797"/>
                  </a:lnTo>
                  <a:lnTo>
                    <a:pt x="1036" y="4754"/>
                  </a:lnTo>
                  <a:lnTo>
                    <a:pt x="981" y="4710"/>
                  </a:lnTo>
                  <a:lnTo>
                    <a:pt x="927" y="4664"/>
                  </a:lnTo>
                  <a:lnTo>
                    <a:pt x="874" y="4617"/>
                  </a:lnTo>
                  <a:lnTo>
                    <a:pt x="822" y="4569"/>
                  </a:lnTo>
                  <a:lnTo>
                    <a:pt x="772" y="4520"/>
                  </a:lnTo>
                  <a:lnTo>
                    <a:pt x="723" y="4470"/>
                  </a:lnTo>
                  <a:lnTo>
                    <a:pt x="675" y="4419"/>
                  </a:lnTo>
                  <a:lnTo>
                    <a:pt x="629" y="4366"/>
                  </a:lnTo>
                  <a:lnTo>
                    <a:pt x="584" y="4313"/>
                  </a:lnTo>
                  <a:lnTo>
                    <a:pt x="541" y="4258"/>
                  </a:lnTo>
                  <a:lnTo>
                    <a:pt x="499" y="4203"/>
                  </a:lnTo>
                  <a:lnTo>
                    <a:pt x="459" y="4146"/>
                  </a:lnTo>
                  <a:lnTo>
                    <a:pt x="420" y="4089"/>
                  </a:lnTo>
                  <a:lnTo>
                    <a:pt x="383" y="4031"/>
                  </a:lnTo>
                  <a:lnTo>
                    <a:pt x="347" y="3972"/>
                  </a:lnTo>
                  <a:lnTo>
                    <a:pt x="313" y="3911"/>
                  </a:lnTo>
                  <a:lnTo>
                    <a:pt x="280" y="3850"/>
                  </a:lnTo>
                  <a:lnTo>
                    <a:pt x="249" y="3789"/>
                  </a:lnTo>
                  <a:lnTo>
                    <a:pt x="220" y="3726"/>
                  </a:lnTo>
                  <a:lnTo>
                    <a:pt x="192" y="3663"/>
                  </a:lnTo>
                  <a:lnTo>
                    <a:pt x="167" y="3598"/>
                  </a:lnTo>
                  <a:lnTo>
                    <a:pt x="143" y="3533"/>
                  </a:lnTo>
                  <a:lnTo>
                    <a:pt x="120" y="3468"/>
                  </a:lnTo>
                  <a:lnTo>
                    <a:pt x="100" y="3401"/>
                  </a:lnTo>
                  <a:lnTo>
                    <a:pt x="81" y="3334"/>
                  </a:lnTo>
                  <a:lnTo>
                    <a:pt x="64" y="3267"/>
                  </a:lnTo>
                  <a:lnTo>
                    <a:pt x="49" y="3198"/>
                  </a:lnTo>
                  <a:lnTo>
                    <a:pt x="36" y="3129"/>
                  </a:lnTo>
                  <a:lnTo>
                    <a:pt x="25" y="3060"/>
                  </a:lnTo>
                  <a:lnTo>
                    <a:pt x="16" y="2990"/>
                  </a:lnTo>
                  <a:lnTo>
                    <a:pt x="9" y="2919"/>
                  </a:lnTo>
                  <a:lnTo>
                    <a:pt x="4" y="2848"/>
                  </a:lnTo>
                  <a:lnTo>
                    <a:pt x="1" y="2777"/>
                  </a:lnTo>
                  <a:lnTo>
                    <a:pt x="0" y="2705"/>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0726" name="Picture 6"/>
            <p:cNvPicPr>
              <a:picLocks noChangeAspect="1" noChangeArrowheads="1"/>
            </p:cNvPicPr>
            <p:nvPr/>
          </p:nvPicPr>
          <p:blipFill>
            <a:blip r:embed="rId4"/>
            <a:srcRect/>
            <a:stretch>
              <a:fillRect/>
            </a:stretch>
          </p:blipFill>
          <p:spPr bwMode="auto">
            <a:xfrm>
              <a:off x="4384" y="1437"/>
              <a:ext cx="5900" cy="4925"/>
            </a:xfrm>
            <a:prstGeom prst="rect">
              <a:avLst/>
            </a:prstGeom>
            <a:noFill/>
            <a:ln w="9525">
              <a:noFill/>
              <a:miter lim="800000"/>
              <a:headEnd/>
              <a:tailEnd/>
            </a:ln>
          </p:spPr>
        </p:pic>
        <p:pic>
          <p:nvPicPr>
            <p:cNvPr id="30727" name="Picture 7"/>
            <p:cNvPicPr>
              <a:picLocks noChangeAspect="1" noChangeArrowheads="1"/>
            </p:cNvPicPr>
            <p:nvPr/>
          </p:nvPicPr>
          <p:blipFill>
            <a:blip r:embed="rId5"/>
            <a:srcRect/>
            <a:stretch>
              <a:fillRect/>
            </a:stretch>
          </p:blipFill>
          <p:spPr bwMode="auto">
            <a:xfrm>
              <a:off x="4440" y="1012"/>
              <a:ext cx="5280" cy="4786"/>
            </a:xfrm>
            <a:prstGeom prst="rect">
              <a:avLst/>
            </a:prstGeom>
            <a:noFill/>
            <a:ln w="9525">
              <a:noFill/>
              <a:miter lim="800000"/>
              <a:headEnd/>
              <a:tailEnd/>
            </a:ln>
          </p:spPr>
        </p:pic>
        <p:sp>
          <p:nvSpPr>
            <p:cNvPr id="30728" name="Freeform 8"/>
            <p:cNvSpPr>
              <a:spLocks/>
            </p:cNvSpPr>
            <p:nvPr/>
          </p:nvSpPr>
          <p:spPr bwMode="auto">
            <a:xfrm>
              <a:off x="4440" y="1012"/>
              <a:ext cx="5280" cy="4786"/>
            </a:xfrm>
            <a:custGeom>
              <a:avLst/>
              <a:gdLst/>
              <a:ahLst/>
              <a:cxnLst>
                <a:cxn ang="0">
                  <a:pos x="10" y="2179"/>
                </a:cxn>
                <a:cxn ang="0">
                  <a:pos x="56" y="1902"/>
                </a:cxn>
                <a:cxn ang="0">
                  <a:pos x="135" y="1637"/>
                </a:cxn>
                <a:cxn ang="0">
                  <a:pos x="245" y="1384"/>
                </a:cxn>
                <a:cxn ang="0">
                  <a:pos x="386" y="1147"/>
                </a:cxn>
                <a:cxn ang="0">
                  <a:pos x="554" y="926"/>
                </a:cxn>
                <a:cxn ang="0">
                  <a:pos x="747" y="725"/>
                </a:cxn>
                <a:cxn ang="0">
                  <a:pos x="964" y="544"/>
                </a:cxn>
                <a:cxn ang="0">
                  <a:pos x="1203" y="386"/>
                </a:cxn>
                <a:cxn ang="0">
                  <a:pos x="1460" y="252"/>
                </a:cxn>
                <a:cxn ang="0">
                  <a:pos x="1734" y="145"/>
                </a:cxn>
                <a:cxn ang="0">
                  <a:pos x="2024" y="66"/>
                </a:cxn>
                <a:cxn ang="0">
                  <a:pos x="2327" y="17"/>
                </a:cxn>
                <a:cxn ang="0">
                  <a:pos x="2640" y="0"/>
                </a:cxn>
                <a:cxn ang="0">
                  <a:pos x="2953" y="17"/>
                </a:cxn>
                <a:cxn ang="0">
                  <a:pos x="3256" y="66"/>
                </a:cxn>
                <a:cxn ang="0">
                  <a:pos x="3546" y="145"/>
                </a:cxn>
                <a:cxn ang="0">
                  <a:pos x="3820" y="252"/>
                </a:cxn>
                <a:cxn ang="0">
                  <a:pos x="4077" y="386"/>
                </a:cxn>
                <a:cxn ang="0">
                  <a:pos x="4316" y="544"/>
                </a:cxn>
                <a:cxn ang="0">
                  <a:pos x="4533" y="725"/>
                </a:cxn>
                <a:cxn ang="0">
                  <a:pos x="4726" y="926"/>
                </a:cxn>
                <a:cxn ang="0">
                  <a:pos x="4894" y="1147"/>
                </a:cxn>
                <a:cxn ang="0">
                  <a:pos x="5035" y="1384"/>
                </a:cxn>
                <a:cxn ang="0">
                  <a:pos x="5145" y="1637"/>
                </a:cxn>
                <a:cxn ang="0">
                  <a:pos x="5224" y="1902"/>
                </a:cxn>
                <a:cxn ang="0">
                  <a:pos x="5270" y="2179"/>
                </a:cxn>
                <a:cxn ang="0">
                  <a:pos x="5279" y="2465"/>
                </a:cxn>
                <a:cxn ang="0">
                  <a:pos x="5251" y="2747"/>
                </a:cxn>
                <a:cxn ang="0">
                  <a:pos x="5189" y="3018"/>
                </a:cxn>
                <a:cxn ang="0">
                  <a:pos x="5094" y="3277"/>
                </a:cxn>
                <a:cxn ang="0">
                  <a:pos x="4968" y="3522"/>
                </a:cxn>
                <a:cxn ang="0">
                  <a:pos x="4813" y="3752"/>
                </a:cxn>
                <a:cxn ang="0">
                  <a:pos x="4632" y="3963"/>
                </a:cxn>
                <a:cxn ang="0">
                  <a:pos x="4427" y="4154"/>
                </a:cxn>
                <a:cxn ang="0">
                  <a:pos x="4199" y="4324"/>
                </a:cxn>
                <a:cxn ang="0">
                  <a:pos x="3951" y="4470"/>
                </a:cxn>
                <a:cxn ang="0">
                  <a:pos x="3685" y="4591"/>
                </a:cxn>
                <a:cxn ang="0">
                  <a:pos x="3402" y="4684"/>
                </a:cxn>
                <a:cxn ang="0">
                  <a:pos x="3106" y="4749"/>
                </a:cxn>
                <a:cxn ang="0">
                  <a:pos x="2798" y="4782"/>
                </a:cxn>
                <a:cxn ang="0">
                  <a:pos x="2482" y="4782"/>
                </a:cxn>
                <a:cxn ang="0">
                  <a:pos x="2174" y="4749"/>
                </a:cxn>
                <a:cxn ang="0">
                  <a:pos x="1878" y="4684"/>
                </a:cxn>
                <a:cxn ang="0">
                  <a:pos x="1595" y="4591"/>
                </a:cxn>
                <a:cxn ang="0">
                  <a:pos x="1329" y="4470"/>
                </a:cxn>
                <a:cxn ang="0">
                  <a:pos x="1081" y="4324"/>
                </a:cxn>
                <a:cxn ang="0">
                  <a:pos x="853" y="4154"/>
                </a:cxn>
                <a:cxn ang="0">
                  <a:pos x="648" y="3963"/>
                </a:cxn>
                <a:cxn ang="0">
                  <a:pos x="467" y="3752"/>
                </a:cxn>
                <a:cxn ang="0">
                  <a:pos x="312" y="3522"/>
                </a:cxn>
                <a:cxn ang="0">
                  <a:pos x="186" y="3277"/>
                </a:cxn>
                <a:cxn ang="0">
                  <a:pos x="91" y="3018"/>
                </a:cxn>
                <a:cxn ang="0">
                  <a:pos x="29" y="2747"/>
                </a:cxn>
                <a:cxn ang="0">
                  <a:pos x="1" y="2465"/>
                </a:cxn>
              </a:cxnLst>
              <a:rect l="0" t="0" r="r" b="b"/>
              <a:pathLst>
                <a:path w="5280" h="4786">
                  <a:moveTo>
                    <a:pt x="0" y="2393"/>
                  </a:moveTo>
                  <a:lnTo>
                    <a:pt x="1" y="2321"/>
                  </a:lnTo>
                  <a:lnTo>
                    <a:pt x="5" y="2250"/>
                  </a:lnTo>
                  <a:lnTo>
                    <a:pt x="10" y="2179"/>
                  </a:lnTo>
                  <a:lnTo>
                    <a:pt x="18" y="2109"/>
                  </a:lnTo>
                  <a:lnTo>
                    <a:pt x="29" y="2039"/>
                  </a:lnTo>
                  <a:lnTo>
                    <a:pt x="41" y="1970"/>
                  </a:lnTo>
                  <a:lnTo>
                    <a:pt x="56" y="1902"/>
                  </a:lnTo>
                  <a:lnTo>
                    <a:pt x="72" y="1835"/>
                  </a:lnTo>
                  <a:lnTo>
                    <a:pt x="91" y="1768"/>
                  </a:lnTo>
                  <a:lnTo>
                    <a:pt x="112" y="1702"/>
                  </a:lnTo>
                  <a:lnTo>
                    <a:pt x="135" y="1637"/>
                  </a:lnTo>
                  <a:lnTo>
                    <a:pt x="159" y="1572"/>
                  </a:lnTo>
                  <a:lnTo>
                    <a:pt x="186" y="1509"/>
                  </a:lnTo>
                  <a:lnTo>
                    <a:pt x="215" y="1446"/>
                  </a:lnTo>
                  <a:lnTo>
                    <a:pt x="245" y="1384"/>
                  </a:lnTo>
                  <a:lnTo>
                    <a:pt x="278" y="1323"/>
                  </a:lnTo>
                  <a:lnTo>
                    <a:pt x="312" y="1264"/>
                  </a:lnTo>
                  <a:lnTo>
                    <a:pt x="348" y="1205"/>
                  </a:lnTo>
                  <a:lnTo>
                    <a:pt x="386" y="1147"/>
                  </a:lnTo>
                  <a:lnTo>
                    <a:pt x="425" y="1090"/>
                  </a:lnTo>
                  <a:lnTo>
                    <a:pt x="467" y="1034"/>
                  </a:lnTo>
                  <a:lnTo>
                    <a:pt x="509" y="980"/>
                  </a:lnTo>
                  <a:lnTo>
                    <a:pt x="554" y="926"/>
                  </a:lnTo>
                  <a:lnTo>
                    <a:pt x="600" y="874"/>
                  </a:lnTo>
                  <a:lnTo>
                    <a:pt x="648" y="823"/>
                  </a:lnTo>
                  <a:lnTo>
                    <a:pt x="697" y="773"/>
                  </a:lnTo>
                  <a:lnTo>
                    <a:pt x="747" y="725"/>
                  </a:lnTo>
                  <a:lnTo>
                    <a:pt x="799" y="678"/>
                  </a:lnTo>
                  <a:lnTo>
                    <a:pt x="853" y="632"/>
                  </a:lnTo>
                  <a:lnTo>
                    <a:pt x="908" y="587"/>
                  </a:lnTo>
                  <a:lnTo>
                    <a:pt x="964" y="544"/>
                  </a:lnTo>
                  <a:lnTo>
                    <a:pt x="1022" y="502"/>
                  </a:lnTo>
                  <a:lnTo>
                    <a:pt x="1081" y="462"/>
                  </a:lnTo>
                  <a:lnTo>
                    <a:pt x="1141" y="423"/>
                  </a:lnTo>
                  <a:lnTo>
                    <a:pt x="1203" y="386"/>
                  </a:lnTo>
                  <a:lnTo>
                    <a:pt x="1265" y="350"/>
                  </a:lnTo>
                  <a:lnTo>
                    <a:pt x="1329" y="316"/>
                  </a:lnTo>
                  <a:lnTo>
                    <a:pt x="1394" y="283"/>
                  </a:lnTo>
                  <a:lnTo>
                    <a:pt x="1460" y="252"/>
                  </a:lnTo>
                  <a:lnTo>
                    <a:pt x="1527" y="223"/>
                  </a:lnTo>
                  <a:lnTo>
                    <a:pt x="1595" y="195"/>
                  </a:lnTo>
                  <a:lnTo>
                    <a:pt x="1664" y="169"/>
                  </a:lnTo>
                  <a:lnTo>
                    <a:pt x="1734" y="145"/>
                  </a:lnTo>
                  <a:lnTo>
                    <a:pt x="1806" y="122"/>
                  </a:lnTo>
                  <a:lnTo>
                    <a:pt x="1878" y="101"/>
                  </a:lnTo>
                  <a:lnTo>
                    <a:pt x="1950" y="83"/>
                  </a:lnTo>
                  <a:lnTo>
                    <a:pt x="2024" y="66"/>
                  </a:lnTo>
                  <a:lnTo>
                    <a:pt x="2099" y="51"/>
                  </a:lnTo>
                  <a:lnTo>
                    <a:pt x="2174" y="37"/>
                  </a:lnTo>
                  <a:lnTo>
                    <a:pt x="2250" y="26"/>
                  </a:lnTo>
                  <a:lnTo>
                    <a:pt x="2327" y="17"/>
                  </a:lnTo>
                  <a:lnTo>
                    <a:pt x="2404" y="10"/>
                  </a:lnTo>
                  <a:lnTo>
                    <a:pt x="2482" y="4"/>
                  </a:lnTo>
                  <a:lnTo>
                    <a:pt x="2561" y="1"/>
                  </a:lnTo>
                  <a:lnTo>
                    <a:pt x="2640" y="0"/>
                  </a:lnTo>
                  <a:lnTo>
                    <a:pt x="2719" y="1"/>
                  </a:lnTo>
                  <a:lnTo>
                    <a:pt x="2798" y="4"/>
                  </a:lnTo>
                  <a:lnTo>
                    <a:pt x="2876" y="10"/>
                  </a:lnTo>
                  <a:lnTo>
                    <a:pt x="2953" y="17"/>
                  </a:lnTo>
                  <a:lnTo>
                    <a:pt x="3030" y="26"/>
                  </a:lnTo>
                  <a:lnTo>
                    <a:pt x="3106" y="37"/>
                  </a:lnTo>
                  <a:lnTo>
                    <a:pt x="3181" y="51"/>
                  </a:lnTo>
                  <a:lnTo>
                    <a:pt x="3256" y="66"/>
                  </a:lnTo>
                  <a:lnTo>
                    <a:pt x="3330" y="83"/>
                  </a:lnTo>
                  <a:lnTo>
                    <a:pt x="3402" y="101"/>
                  </a:lnTo>
                  <a:lnTo>
                    <a:pt x="3474" y="122"/>
                  </a:lnTo>
                  <a:lnTo>
                    <a:pt x="3546" y="145"/>
                  </a:lnTo>
                  <a:lnTo>
                    <a:pt x="3616" y="169"/>
                  </a:lnTo>
                  <a:lnTo>
                    <a:pt x="3685" y="195"/>
                  </a:lnTo>
                  <a:lnTo>
                    <a:pt x="3753" y="223"/>
                  </a:lnTo>
                  <a:lnTo>
                    <a:pt x="3820" y="252"/>
                  </a:lnTo>
                  <a:lnTo>
                    <a:pt x="3886" y="283"/>
                  </a:lnTo>
                  <a:lnTo>
                    <a:pt x="3951" y="316"/>
                  </a:lnTo>
                  <a:lnTo>
                    <a:pt x="4015" y="350"/>
                  </a:lnTo>
                  <a:lnTo>
                    <a:pt x="4077" y="386"/>
                  </a:lnTo>
                  <a:lnTo>
                    <a:pt x="4139" y="423"/>
                  </a:lnTo>
                  <a:lnTo>
                    <a:pt x="4199" y="462"/>
                  </a:lnTo>
                  <a:lnTo>
                    <a:pt x="4258" y="502"/>
                  </a:lnTo>
                  <a:lnTo>
                    <a:pt x="4316" y="544"/>
                  </a:lnTo>
                  <a:lnTo>
                    <a:pt x="4372" y="587"/>
                  </a:lnTo>
                  <a:lnTo>
                    <a:pt x="4427" y="632"/>
                  </a:lnTo>
                  <a:lnTo>
                    <a:pt x="4481" y="678"/>
                  </a:lnTo>
                  <a:lnTo>
                    <a:pt x="4533" y="725"/>
                  </a:lnTo>
                  <a:lnTo>
                    <a:pt x="4583" y="773"/>
                  </a:lnTo>
                  <a:lnTo>
                    <a:pt x="4632" y="823"/>
                  </a:lnTo>
                  <a:lnTo>
                    <a:pt x="4680" y="874"/>
                  </a:lnTo>
                  <a:lnTo>
                    <a:pt x="4726" y="926"/>
                  </a:lnTo>
                  <a:lnTo>
                    <a:pt x="4771" y="980"/>
                  </a:lnTo>
                  <a:lnTo>
                    <a:pt x="4813" y="1034"/>
                  </a:lnTo>
                  <a:lnTo>
                    <a:pt x="4855" y="1090"/>
                  </a:lnTo>
                  <a:lnTo>
                    <a:pt x="4894" y="1147"/>
                  </a:lnTo>
                  <a:lnTo>
                    <a:pt x="4932" y="1205"/>
                  </a:lnTo>
                  <a:lnTo>
                    <a:pt x="4968" y="1264"/>
                  </a:lnTo>
                  <a:lnTo>
                    <a:pt x="5002" y="1323"/>
                  </a:lnTo>
                  <a:lnTo>
                    <a:pt x="5035" y="1384"/>
                  </a:lnTo>
                  <a:lnTo>
                    <a:pt x="5065" y="1446"/>
                  </a:lnTo>
                  <a:lnTo>
                    <a:pt x="5094" y="1509"/>
                  </a:lnTo>
                  <a:lnTo>
                    <a:pt x="5121" y="1572"/>
                  </a:lnTo>
                  <a:lnTo>
                    <a:pt x="5145" y="1637"/>
                  </a:lnTo>
                  <a:lnTo>
                    <a:pt x="5168" y="1702"/>
                  </a:lnTo>
                  <a:lnTo>
                    <a:pt x="5189" y="1768"/>
                  </a:lnTo>
                  <a:lnTo>
                    <a:pt x="5208" y="1835"/>
                  </a:lnTo>
                  <a:lnTo>
                    <a:pt x="5224" y="1902"/>
                  </a:lnTo>
                  <a:lnTo>
                    <a:pt x="5239" y="1970"/>
                  </a:lnTo>
                  <a:lnTo>
                    <a:pt x="5251" y="2039"/>
                  </a:lnTo>
                  <a:lnTo>
                    <a:pt x="5262" y="2109"/>
                  </a:lnTo>
                  <a:lnTo>
                    <a:pt x="5270" y="2179"/>
                  </a:lnTo>
                  <a:lnTo>
                    <a:pt x="5275" y="2250"/>
                  </a:lnTo>
                  <a:lnTo>
                    <a:pt x="5279" y="2321"/>
                  </a:lnTo>
                  <a:lnTo>
                    <a:pt x="5280" y="2393"/>
                  </a:lnTo>
                  <a:lnTo>
                    <a:pt x="5279" y="2465"/>
                  </a:lnTo>
                  <a:lnTo>
                    <a:pt x="5275" y="2536"/>
                  </a:lnTo>
                  <a:lnTo>
                    <a:pt x="5270" y="2607"/>
                  </a:lnTo>
                  <a:lnTo>
                    <a:pt x="5262" y="2677"/>
                  </a:lnTo>
                  <a:lnTo>
                    <a:pt x="5251" y="2747"/>
                  </a:lnTo>
                  <a:lnTo>
                    <a:pt x="5239" y="2816"/>
                  </a:lnTo>
                  <a:lnTo>
                    <a:pt x="5224" y="2884"/>
                  </a:lnTo>
                  <a:lnTo>
                    <a:pt x="5208" y="2951"/>
                  </a:lnTo>
                  <a:lnTo>
                    <a:pt x="5189" y="3018"/>
                  </a:lnTo>
                  <a:lnTo>
                    <a:pt x="5168" y="3084"/>
                  </a:lnTo>
                  <a:lnTo>
                    <a:pt x="5145" y="3149"/>
                  </a:lnTo>
                  <a:lnTo>
                    <a:pt x="5121" y="3214"/>
                  </a:lnTo>
                  <a:lnTo>
                    <a:pt x="5094" y="3277"/>
                  </a:lnTo>
                  <a:lnTo>
                    <a:pt x="5065" y="3340"/>
                  </a:lnTo>
                  <a:lnTo>
                    <a:pt x="5035" y="3402"/>
                  </a:lnTo>
                  <a:lnTo>
                    <a:pt x="5002" y="3463"/>
                  </a:lnTo>
                  <a:lnTo>
                    <a:pt x="4968" y="3522"/>
                  </a:lnTo>
                  <a:lnTo>
                    <a:pt x="4932" y="3581"/>
                  </a:lnTo>
                  <a:lnTo>
                    <a:pt x="4894" y="3639"/>
                  </a:lnTo>
                  <a:lnTo>
                    <a:pt x="4855" y="3696"/>
                  </a:lnTo>
                  <a:lnTo>
                    <a:pt x="4813" y="3752"/>
                  </a:lnTo>
                  <a:lnTo>
                    <a:pt x="4771" y="3806"/>
                  </a:lnTo>
                  <a:lnTo>
                    <a:pt x="4726" y="3860"/>
                  </a:lnTo>
                  <a:lnTo>
                    <a:pt x="4680" y="3912"/>
                  </a:lnTo>
                  <a:lnTo>
                    <a:pt x="4632" y="3963"/>
                  </a:lnTo>
                  <a:lnTo>
                    <a:pt x="4583" y="4013"/>
                  </a:lnTo>
                  <a:lnTo>
                    <a:pt x="4533" y="4061"/>
                  </a:lnTo>
                  <a:lnTo>
                    <a:pt x="4481" y="4108"/>
                  </a:lnTo>
                  <a:lnTo>
                    <a:pt x="4427" y="4154"/>
                  </a:lnTo>
                  <a:lnTo>
                    <a:pt x="4372" y="4199"/>
                  </a:lnTo>
                  <a:lnTo>
                    <a:pt x="4316" y="4242"/>
                  </a:lnTo>
                  <a:lnTo>
                    <a:pt x="4258" y="4284"/>
                  </a:lnTo>
                  <a:lnTo>
                    <a:pt x="4199" y="4324"/>
                  </a:lnTo>
                  <a:lnTo>
                    <a:pt x="4139" y="4363"/>
                  </a:lnTo>
                  <a:lnTo>
                    <a:pt x="4077" y="4400"/>
                  </a:lnTo>
                  <a:lnTo>
                    <a:pt x="4015" y="4436"/>
                  </a:lnTo>
                  <a:lnTo>
                    <a:pt x="3951" y="4470"/>
                  </a:lnTo>
                  <a:lnTo>
                    <a:pt x="3886" y="4503"/>
                  </a:lnTo>
                  <a:lnTo>
                    <a:pt x="3820" y="4534"/>
                  </a:lnTo>
                  <a:lnTo>
                    <a:pt x="3753" y="4563"/>
                  </a:lnTo>
                  <a:lnTo>
                    <a:pt x="3685" y="4591"/>
                  </a:lnTo>
                  <a:lnTo>
                    <a:pt x="3616" y="4617"/>
                  </a:lnTo>
                  <a:lnTo>
                    <a:pt x="3546" y="4641"/>
                  </a:lnTo>
                  <a:lnTo>
                    <a:pt x="3474" y="4664"/>
                  </a:lnTo>
                  <a:lnTo>
                    <a:pt x="3402" y="4684"/>
                  </a:lnTo>
                  <a:lnTo>
                    <a:pt x="3330" y="4703"/>
                  </a:lnTo>
                  <a:lnTo>
                    <a:pt x="3256" y="4720"/>
                  </a:lnTo>
                  <a:lnTo>
                    <a:pt x="3181" y="4735"/>
                  </a:lnTo>
                  <a:lnTo>
                    <a:pt x="3106" y="4749"/>
                  </a:lnTo>
                  <a:lnTo>
                    <a:pt x="3030" y="4760"/>
                  </a:lnTo>
                  <a:lnTo>
                    <a:pt x="2953" y="4769"/>
                  </a:lnTo>
                  <a:lnTo>
                    <a:pt x="2876" y="4776"/>
                  </a:lnTo>
                  <a:lnTo>
                    <a:pt x="2798" y="4782"/>
                  </a:lnTo>
                  <a:lnTo>
                    <a:pt x="2719" y="4785"/>
                  </a:lnTo>
                  <a:lnTo>
                    <a:pt x="2640" y="4786"/>
                  </a:lnTo>
                  <a:lnTo>
                    <a:pt x="2561" y="4785"/>
                  </a:lnTo>
                  <a:lnTo>
                    <a:pt x="2482" y="4782"/>
                  </a:lnTo>
                  <a:lnTo>
                    <a:pt x="2404" y="4776"/>
                  </a:lnTo>
                  <a:lnTo>
                    <a:pt x="2327" y="4769"/>
                  </a:lnTo>
                  <a:lnTo>
                    <a:pt x="2250" y="4760"/>
                  </a:lnTo>
                  <a:lnTo>
                    <a:pt x="2174" y="4749"/>
                  </a:lnTo>
                  <a:lnTo>
                    <a:pt x="2099" y="4735"/>
                  </a:lnTo>
                  <a:lnTo>
                    <a:pt x="2024" y="4720"/>
                  </a:lnTo>
                  <a:lnTo>
                    <a:pt x="1950" y="4703"/>
                  </a:lnTo>
                  <a:lnTo>
                    <a:pt x="1878" y="4684"/>
                  </a:lnTo>
                  <a:lnTo>
                    <a:pt x="1806" y="4664"/>
                  </a:lnTo>
                  <a:lnTo>
                    <a:pt x="1734" y="4641"/>
                  </a:lnTo>
                  <a:lnTo>
                    <a:pt x="1664" y="4617"/>
                  </a:lnTo>
                  <a:lnTo>
                    <a:pt x="1595" y="4591"/>
                  </a:lnTo>
                  <a:lnTo>
                    <a:pt x="1527" y="4563"/>
                  </a:lnTo>
                  <a:lnTo>
                    <a:pt x="1460" y="4534"/>
                  </a:lnTo>
                  <a:lnTo>
                    <a:pt x="1394" y="4503"/>
                  </a:lnTo>
                  <a:lnTo>
                    <a:pt x="1329" y="4470"/>
                  </a:lnTo>
                  <a:lnTo>
                    <a:pt x="1265" y="4436"/>
                  </a:lnTo>
                  <a:lnTo>
                    <a:pt x="1203" y="4400"/>
                  </a:lnTo>
                  <a:lnTo>
                    <a:pt x="1141" y="4363"/>
                  </a:lnTo>
                  <a:lnTo>
                    <a:pt x="1081" y="4324"/>
                  </a:lnTo>
                  <a:lnTo>
                    <a:pt x="1022" y="4284"/>
                  </a:lnTo>
                  <a:lnTo>
                    <a:pt x="964" y="4242"/>
                  </a:lnTo>
                  <a:lnTo>
                    <a:pt x="908" y="4199"/>
                  </a:lnTo>
                  <a:lnTo>
                    <a:pt x="853" y="4154"/>
                  </a:lnTo>
                  <a:lnTo>
                    <a:pt x="799" y="4108"/>
                  </a:lnTo>
                  <a:lnTo>
                    <a:pt x="747" y="4061"/>
                  </a:lnTo>
                  <a:lnTo>
                    <a:pt x="697" y="4013"/>
                  </a:lnTo>
                  <a:lnTo>
                    <a:pt x="648" y="3963"/>
                  </a:lnTo>
                  <a:lnTo>
                    <a:pt x="600" y="3912"/>
                  </a:lnTo>
                  <a:lnTo>
                    <a:pt x="554" y="3860"/>
                  </a:lnTo>
                  <a:lnTo>
                    <a:pt x="509" y="3806"/>
                  </a:lnTo>
                  <a:lnTo>
                    <a:pt x="467" y="3752"/>
                  </a:lnTo>
                  <a:lnTo>
                    <a:pt x="425" y="3696"/>
                  </a:lnTo>
                  <a:lnTo>
                    <a:pt x="386" y="3639"/>
                  </a:lnTo>
                  <a:lnTo>
                    <a:pt x="348" y="3581"/>
                  </a:lnTo>
                  <a:lnTo>
                    <a:pt x="312" y="3522"/>
                  </a:lnTo>
                  <a:lnTo>
                    <a:pt x="278" y="3463"/>
                  </a:lnTo>
                  <a:lnTo>
                    <a:pt x="245" y="3402"/>
                  </a:lnTo>
                  <a:lnTo>
                    <a:pt x="215" y="3340"/>
                  </a:lnTo>
                  <a:lnTo>
                    <a:pt x="186" y="3277"/>
                  </a:lnTo>
                  <a:lnTo>
                    <a:pt x="159" y="3214"/>
                  </a:lnTo>
                  <a:lnTo>
                    <a:pt x="135" y="3149"/>
                  </a:lnTo>
                  <a:lnTo>
                    <a:pt x="112" y="3084"/>
                  </a:lnTo>
                  <a:lnTo>
                    <a:pt x="91" y="3018"/>
                  </a:lnTo>
                  <a:lnTo>
                    <a:pt x="72" y="2951"/>
                  </a:lnTo>
                  <a:lnTo>
                    <a:pt x="56" y="2884"/>
                  </a:lnTo>
                  <a:lnTo>
                    <a:pt x="41" y="2816"/>
                  </a:lnTo>
                  <a:lnTo>
                    <a:pt x="29" y="2747"/>
                  </a:lnTo>
                  <a:lnTo>
                    <a:pt x="18" y="2677"/>
                  </a:lnTo>
                  <a:lnTo>
                    <a:pt x="10" y="2607"/>
                  </a:lnTo>
                  <a:lnTo>
                    <a:pt x="5" y="2536"/>
                  </a:lnTo>
                  <a:lnTo>
                    <a:pt x="1" y="2465"/>
                  </a:lnTo>
                  <a:lnTo>
                    <a:pt x="0" y="2393"/>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0729" name="Picture 9"/>
            <p:cNvPicPr>
              <a:picLocks noChangeAspect="1" noChangeArrowheads="1"/>
            </p:cNvPicPr>
            <p:nvPr/>
          </p:nvPicPr>
          <p:blipFill>
            <a:blip r:embed="rId6"/>
            <a:srcRect/>
            <a:stretch>
              <a:fillRect/>
            </a:stretch>
          </p:blipFill>
          <p:spPr bwMode="auto">
            <a:xfrm>
              <a:off x="4833" y="1876"/>
              <a:ext cx="4971" cy="4073"/>
            </a:xfrm>
            <a:prstGeom prst="rect">
              <a:avLst/>
            </a:prstGeom>
            <a:noFill/>
            <a:ln w="9525">
              <a:noFill/>
              <a:miter lim="800000"/>
              <a:headEnd/>
              <a:tailEnd/>
            </a:ln>
          </p:spPr>
        </p:pic>
        <p:pic>
          <p:nvPicPr>
            <p:cNvPr id="30730" name="Picture 10"/>
            <p:cNvPicPr>
              <a:picLocks noChangeAspect="1" noChangeArrowheads="1"/>
            </p:cNvPicPr>
            <p:nvPr/>
          </p:nvPicPr>
          <p:blipFill>
            <a:blip r:embed="rId7"/>
            <a:srcRect/>
            <a:stretch>
              <a:fillRect/>
            </a:stretch>
          </p:blipFill>
          <p:spPr bwMode="auto">
            <a:xfrm>
              <a:off x="4888" y="1545"/>
              <a:ext cx="4352" cy="3840"/>
            </a:xfrm>
            <a:prstGeom prst="rect">
              <a:avLst/>
            </a:prstGeom>
            <a:noFill/>
            <a:ln w="9525">
              <a:noFill/>
              <a:miter lim="800000"/>
              <a:headEnd/>
              <a:tailEnd/>
            </a:ln>
          </p:spPr>
        </p:pic>
        <p:sp>
          <p:nvSpPr>
            <p:cNvPr id="30731" name="Freeform 11"/>
            <p:cNvSpPr>
              <a:spLocks/>
            </p:cNvSpPr>
            <p:nvPr/>
          </p:nvSpPr>
          <p:spPr bwMode="auto">
            <a:xfrm>
              <a:off x="4888" y="1545"/>
              <a:ext cx="4352" cy="3840"/>
            </a:xfrm>
            <a:custGeom>
              <a:avLst/>
              <a:gdLst/>
              <a:ahLst/>
              <a:cxnLst>
                <a:cxn ang="0">
                  <a:pos x="6" y="1780"/>
                </a:cxn>
                <a:cxn ang="0">
                  <a:pos x="35" y="1575"/>
                </a:cxn>
                <a:cxn ang="0">
                  <a:pos x="88" y="1377"/>
                </a:cxn>
                <a:cxn ang="0">
                  <a:pos x="163" y="1188"/>
                </a:cxn>
                <a:cxn ang="0">
                  <a:pos x="260" y="1008"/>
                </a:cxn>
                <a:cxn ang="0">
                  <a:pos x="377" y="840"/>
                </a:cxn>
                <a:cxn ang="0">
                  <a:pos x="511" y="683"/>
                </a:cxn>
                <a:cxn ang="0">
                  <a:pos x="663" y="539"/>
                </a:cxn>
                <a:cxn ang="0">
                  <a:pos x="831" y="410"/>
                </a:cxn>
                <a:cxn ang="0">
                  <a:pos x="1014" y="296"/>
                </a:cxn>
                <a:cxn ang="0">
                  <a:pos x="1209" y="199"/>
                </a:cxn>
                <a:cxn ang="0">
                  <a:pos x="1416" y="120"/>
                </a:cxn>
                <a:cxn ang="0">
                  <a:pos x="1634" y="60"/>
                </a:cxn>
                <a:cxn ang="0">
                  <a:pos x="1861" y="20"/>
                </a:cxn>
                <a:cxn ang="0">
                  <a:pos x="2096" y="1"/>
                </a:cxn>
                <a:cxn ang="0">
                  <a:pos x="2334" y="5"/>
                </a:cxn>
                <a:cxn ang="0">
                  <a:pos x="2566" y="31"/>
                </a:cxn>
                <a:cxn ang="0">
                  <a:pos x="2790" y="78"/>
                </a:cxn>
                <a:cxn ang="0">
                  <a:pos x="3005" y="144"/>
                </a:cxn>
                <a:cxn ang="0">
                  <a:pos x="3208" y="230"/>
                </a:cxn>
                <a:cxn ang="0">
                  <a:pos x="3400" y="333"/>
                </a:cxn>
                <a:cxn ang="0">
                  <a:pos x="3577" y="452"/>
                </a:cxn>
                <a:cxn ang="0">
                  <a:pos x="3740" y="586"/>
                </a:cxn>
                <a:cxn ang="0">
                  <a:pos x="3886" y="734"/>
                </a:cxn>
                <a:cxn ang="0">
                  <a:pos x="4015" y="895"/>
                </a:cxn>
                <a:cxn ang="0">
                  <a:pos x="4125" y="1067"/>
                </a:cxn>
                <a:cxn ang="0">
                  <a:pos x="4215" y="1250"/>
                </a:cxn>
                <a:cxn ang="0">
                  <a:pos x="4283" y="1442"/>
                </a:cxn>
                <a:cxn ang="0">
                  <a:pos x="4328" y="1642"/>
                </a:cxn>
                <a:cxn ang="0">
                  <a:pos x="4350" y="1850"/>
                </a:cxn>
                <a:cxn ang="0">
                  <a:pos x="4345" y="2060"/>
                </a:cxn>
                <a:cxn ang="0">
                  <a:pos x="4316" y="2265"/>
                </a:cxn>
                <a:cxn ang="0">
                  <a:pos x="4263" y="2463"/>
                </a:cxn>
                <a:cxn ang="0">
                  <a:pos x="4187" y="2652"/>
                </a:cxn>
                <a:cxn ang="0">
                  <a:pos x="4091" y="2832"/>
                </a:cxn>
                <a:cxn ang="0">
                  <a:pos x="3974" y="3000"/>
                </a:cxn>
                <a:cxn ang="0">
                  <a:pos x="3839" y="3157"/>
                </a:cxn>
                <a:cxn ang="0">
                  <a:pos x="3687" y="3301"/>
                </a:cxn>
                <a:cxn ang="0">
                  <a:pos x="3520" y="3430"/>
                </a:cxn>
                <a:cxn ang="0">
                  <a:pos x="3337" y="3544"/>
                </a:cxn>
                <a:cxn ang="0">
                  <a:pos x="3142" y="3641"/>
                </a:cxn>
                <a:cxn ang="0">
                  <a:pos x="2935" y="3720"/>
                </a:cxn>
                <a:cxn ang="0">
                  <a:pos x="2717" y="3780"/>
                </a:cxn>
                <a:cxn ang="0">
                  <a:pos x="2490" y="3820"/>
                </a:cxn>
                <a:cxn ang="0">
                  <a:pos x="2255" y="3839"/>
                </a:cxn>
                <a:cxn ang="0">
                  <a:pos x="2017" y="3835"/>
                </a:cxn>
                <a:cxn ang="0">
                  <a:pos x="1784" y="3809"/>
                </a:cxn>
                <a:cxn ang="0">
                  <a:pos x="1560" y="3762"/>
                </a:cxn>
                <a:cxn ang="0">
                  <a:pos x="1346" y="3696"/>
                </a:cxn>
                <a:cxn ang="0">
                  <a:pos x="1142" y="3610"/>
                </a:cxn>
                <a:cxn ang="0">
                  <a:pos x="951" y="3507"/>
                </a:cxn>
                <a:cxn ang="0">
                  <a:pos x="774" y="3388"/>
                </a:cxn>
                <a:cxn ang="0">
                  <a:pos x="611" y="3254"/>
                </a:cxn>
                <a:cxn ang="0">
                  <a:pos x="465" y="3106"/>
                </a:cxn>
                <a:cxn ang="0">
                  <a:pos x="336" y="2945"/>
                </a:cxn>
                <a:cxn ang="0">
                  <a:pos x="226" y="2773"/>
                </a:cxn>
                <a:cxn ang="0">
                  <a:pos x="136" y="2590"/>
                </a:cxn>
                <a:cxn ang="0">
                  <a:pos x="68" y="2398"/>
                </a:cxn>
                <a:cxn ang="0">
                  <a:pos x="22" y="2198"/>
                </a:cxn>
                <a:cxn ang="0">
                  <a:pos x="1" y="1990"/>
                </a:cxn>
              </a:cxnLst>
              <a:rect l="0" t="0" r="r" b="b"/>
              <a:pathLst>
                <a:path w="4352" h="3840">
                  <a:moveTo>
                    <a:pt x="0" y="1920"/>
                  </a:moveTo>
                  <a:lnTo>
                    <a:pt x="1" y="1850"/>
                  </a:lnTo>
                  <a:lnTo>
                    <a:pt x="6" y="1780"/>
                  </a:lnTo>
                  <a:lnTo>
                    <a:pt x="13" y="1711"/>
                  </a:lnTo>
                  <a:lnTo>
                    <a:pt x="22" y="1642"/>
                  </a:lnTo>
                  <a:lnTo>
                    <a:pt x="35" y="1575"/>
                  </a:lnTo>
                  <a:lnTo>
                    <a:pt x="50" y="1508"/>
                  </a:lnTo>
                  <a:lnTo>
                    <a:pt x="68" y="1442"/>
                  </a:lnTo>
                  <a:lnTo>
                    <a:pt x="88" y="1377"/>
                  </a:lnTo>
                  <a:lnTo>
                    <a:pt x="111" y="1313"/>
                  </a:lnTo>
                  <a:lnTo>
                    <a:pt x="136" y="1250"/>
                  </a:lnTo>
                  <a:lnTo>
                    <a:pt x="163" y="1188"/>
                  </a:lnTo>
                  <a:lnTo>
                    <a:pt x="193" y="1127"/>
                  </a:lnTo>
                  <a:lnTo>
                    <a:pt x="226" y="1067"/>
                  </a:lnTo>
                  <a:lnTo>
                    <a:pt x="260" y="1008"/>
                  </a:lnTo>
                  <a:lnTo>
                    <a:pt x="297" y="951"/>
                  </a:lnTo>
                  <a:lnTo>
                    <a:pt x="336" y="895"/>
                  </a:lnTo>
                  <a:lnTo>
                    <a:pt x="377" y="840"/>
                  </a:lnTo>
                  <a:lnTo>
                    <a:pt x="420" y="786"/>
                  </a:lnTo>
                  <a:lnTo>
                    <a:pt x="465" y="734"/>
                  </a:lnTo>
                  <a:lnTo>
                    <a:pt x="511" y="683"/>
                  </a:lnTo>
                  <a:lnTo>
                    <a:pt x="560" y="634"/>
                  </a:lnTo>
                  <a:lnTo>
                    <a:pt x="611" y="586"/>
                  </a:lnTo>
                  <a:lnTo>
                    <a:pt x="663" y="539"/>
                  </a:lnTo>
                  <a:lnTo>
                    <a:pt x="718" y="495"/>
                  </a:lnTo>
                  <a:lnTo>
                    <a:pt x="774" y="452"/>
                  </a:lnTo>
                  <a:lnTo>
                    <a:pt x="831" y="410"/>
                  </a:lnTo>
                  <a:lnTo>
                    <a:pt x="890" y="370"/>
                  </a:lnTo>
                  <a:lnTo>
                    <a:pt x="951" y="333"/>
                  </a:lnTo>
                  <a:lnTo>
                    <a:pt x="1014" y="296"/>
                  </a:lnTo>
                  <a:lnTo>
                    <a:pt x="1077" y="262"/>
                  </a:lnTo>
                  <a:lnTo>
                    <a:pt x="1142" y="230"/>
                  </a:lnTo>
                  <a:lnTo>
                    <a:pt x="1209" y="199"/>
                  </a:lnTo>
                  <a:lnTo>
                    <a:pt x="1277" y="171"/>
                  </a:lnTo>
                  <a:lnTo>
                    <a:pt x="1346" y="144"/>
                  </a:lnTo>
                  <a:lnTo>
                    <a:pt x="1416" y="120"/>
                  </a:lnTo>
                  <a:lnTo>
                    <a:pt x="1488" y="98"/>
                  </a:lnTo>
                  <a:lnTo>
                    <a:pt x="1560" y="78"/>
                  </a:lnTo>
                  <a:lnTo>
                    <a:pt x="1634" y="60"/>
                  </a:lnTo>
                  <a:lnTo>
                    <a:pt x="1709" y="44"/>
                  </a:lnTo>
                  <a:lnTo>
                    <a:pt x="1784" y="31"/>
                  </a:lnTo>
                  <a:lnTo>
                    <a:pt x="1861" y="20"/>
                  </a:lnTo>
                  <a:lnTo>
                    <a:pt x="1938" y="11"/>
                  </a:lnTo>
                  <a:lnTo>
                    <a:pt x="2017" y="5"/>
                  </a:lnTo>
                  <a:lnTo>
                    <a:pt x="2096" y="1"/>
                  </a:lnTo>
                  <a:lnTo>
                    <a:pt x="2175" y="0"/>
                  </a:lnTo>
                  <a:lnTo>
                    <a:pt x="2255" y="1"/>
                  </a:lnTo>
                  <a:lnTo>
                    <a:pt x="2334" y="5"/>
                  </a:lnTo>
                  <a:lnTo>
                    <a:pt x="2412" y="11"/>
                  </a:lnTo>
                  <a:lnTo>
                    <a:pt x="2490" y="20"/>
                  </a:lnTo>
                  <a:lnTo>
                    <a:pt x="2566" y="31"/>
                  </a:lnTo>
                  <a:lnTo>
                    <a:pt x="2642" y="44"/>
                  </a:lnTo>
                  <a:lnTo>
                    <a:pt x="2717" y="60"/>
                  </a:lnTo>
                  <a:lnTo>
                    <a:pt x="2790" y="78"/>
                  </a:lnTo>
                  <a:lnTo>
                    <a:pt x="2863" y="98"/>
                  </a:lnTo>
                  <a:lnTo>
                    <a:pt x="2935" y="120"/>
                  </a:lnTo>
                  <a:lnTo>
                    <a:pt x="3005" y="144"/>
                  </a:lnTo>
                  <a:lnTo>
                    <a:pt x="3074" y="171"/>
                  </a:lnTo>
                  <a:lnTo>
                    <a:pt x="3142" y="199"/>
                  </a:lnTo>
                  <a:lnTo>
                    <a:pt x="3208" y="230"/>
                  </a:lnTo>
                  <a:lnTo>
                    <a:pt x="3273" y="262"/>
                  </a:lnTo>
                  <a:lnTo>
                    <a:pt x="3337" y="296"/>
                  </a:lnTo>
                  <a:lnTo>
                    <a:pt x="3400" y="333"/>
                  </a:lnTo>
                  <a:lnTo>
                    <a:pt x="3460" y="370"/>
                  </a:lnTo>
                  <a:lnTo>
                    <a:pt x="3520" y="410"/>
                  </a:lnTo>
                  <a:lnTo>
                    <a:pt x="3577" y="452"/>
                  </a:lnTo>
                  <a:lnTo>
                    <a:pt x="3633" y="495"/>
                  </a:lnTo>
                  <a:lnTo>
                    <a:pt x="3687" y="539"/>
                  </a:lnTo>
                  <a:lnTo>
                    <a:pt x="3740" y="586"/>
                  </a:lnTo>
                  <a:lnTo>
                    <a:pt x="3791" y="634"/>
                  </a:lnTo>
                  <a:lnTo>
                    <a:pt x="3839" y="683"/>
                  </a:lnTo>
                  <a:lnTo>
                    <a:pt x="3886" y="734"/>
                  </a:lnTo>
                  <a:lnTo>
                    <a:pt x="3931" y="786"/>
                  </a:lnTo>
                  <a:lnTo>
                    <a:pt x="3974" y="840"/>
                  </a:lnTo>
                  <a:lnTo>
                    <a:pt x="4015" y="895"/>
                  </a:lnTo>
                  <a:lnTo>
                    <a:pt x="4054" y="951"/>
                  </a:lnTo>
                  <a:lnTo>
                    <a:pt x="4091" y="1008"/>
                  </a:lnTo>
                  <a:lnTo>
                    <a:pt x="4125" y="1067"/>
                  </a:lnTo>
                  <a:lnTo>
                    <a:pt x="4157" y="1127"/>
                  </a:lnTo>
                  <a:lnTo>
                    <a:pt x="4187" y="1188"/>
                  </a:lnTo>
                  <a:lnTo>
                    <a:pt x="4215" y="1250"/>
                  </a:lnTo>
                  <a:lnTo>
                    <a:pt x="4240" y="1313"/>
                  </a:lnTo>
                  <a:lnTo>
                    <a:pt x="4263" y="1377"/>
                  </a:lnTo>
                  <a:lnTo>
                    <a:pt x="4283" y="1442"/>
                  </a:lnTo>
                  <a:lnTo>
                    <a:pt x="4301" y="1508"/>
                  </a:lnTo>
                  <a:lnTo>
                    <a:pt x="4316" y="1575"/>
                  </a:lnTo>
                  <a:lnTo>
                    <a:pt x="4328" y="1642"/>
                  </a:lnTo>
                  <a:lnTo>
                    <a:pt x="4338" y="1711"/>
                  </a:lnTo>
                  <a:lnTo>
                    <a:pt x="4345" y="1780"/>
                  </a:lnTo>
                  <a:lnTo>
                    <a:pt x="4350" y="1850"/>
                  </a:lnTo>
                  <a:lnTo>
                    <a:pt x="4351" y="1920"/>
                  </a:lnTo>
                  <a:lnTo>
                    <a:pt x="4350" y="1990"/>
                  </a:lnTo>
                  <a:lnTo>
                    <a:pt x="4345" y="2060"/>
                  </a:lnTo>
                  <a:lnTo>
                    <a:pt x="4338" y="2129"/>
                  </a:lnTo>
                  <a:lnTo>
                    <a:pt x="4328" y="2198"/>
                  </a:lnTo>
                  <a:lnTo>
                    <a:pt x="4316" y="2265"/>
                  </a:lnTo>
                  <a:lnTo>
                    <a:pt x="4301" y="2332"/>
                  </a:lnTo>
                  <a:lnTo>
                    <a:pt x="4283" y="2398"/>
                  </a:lnTo>
                  <a:lnTo>
                    <a:pt x="4263" y="2463"/>
                  </a:lnTo>
                  <a:lnTo>
                    <a:pt x="4240" y="2527"/>
                  </a:lnTo>
                  <a:lnTo>
                    <a:pt x="4215" y="2590"/>
                  </a:lnTo>
                  <a:lnTo>
                    <a:pt x="4187" y="2652"/>
                  </a:lnTo>
                  <a:lnTo>
                    <a:pt x="4157" y="2713"/>
                  </a:lnTo>
                  <a:lnTo>
                    <a:pt x="4125" y="2773"/>
                  </a:lnTo>
                  <a:lnTo>
                    <a:pt x="4091" y="2832"/>
                  </a:lnTo>
                  <a:lnTo>
                    <a:pt x="4054" y="2889"/>
                  </a:lnTo>
                  <a:lnTo>
                    <a:pt x="4015" y="2945"/>
                  </a:lnTo>
                  <a:lnTo>
                    <a:pt x="3974" y="3000"/>
                  </a:lnTo>
                  <a:lnTo>
                    <a:pt x="3931" y="3054"/>
                  </a:lnTo>
                  <a:lnTo>
                    <a:pt x="3886" y="3106"/>
                  </a:lnTo>
                  <a:lnTo>
                    <a:pt x="3839" y="3157"/>
                  </a:lnTo>
                  <a:lnTo>
                    <a:pt x="3791" y="3206"/>
                  </a:lnTo>
                  <a:lnTo>
                    <a:pt x="3740" y="3254"/>
                  </a:lnTo>
                  <a:lnTo>
                    <a:pt x="3687" y="3301"/>
                  </a:lnTo>
                  <a:lnTo>
                    <a:pt x="3633" y="3345"/>
                  </a:lnTo>
                  <a:lnTo>
                    <a:pt x="3577" y="3388"/>
                  </a:lnTo>
                  <a:lnTo>
                    <a:pt x="3520" y="3430"/>
                  </a:lnTo>
                  <a:lnTo>
                    <a:pt x="3460" y="3470"/>
                  </a:lnTo>
                  <a:lnTo>
                    <a:pt x="3400" y="3507"/>
                  </a:lnTo>
                  <a:lnTo>
                    <a:pt x="3337" y="3544"/>
                  </a:lnTo>
                  <a:lnTo>
                    <a:pt x="3273" y="3578"/>
                  </a:lnTo>
                  <a:lnTo>
                    <a:pt x="3208" y="3610"/>
                  </a:lnTo>
                  <a:lnTo>
                    <a:pt x="3142" y="3641"/>
                  </a:lnTo>
                  <a:lnTo>
                    <a:pt x="3074" y="3669"/>
                  </a:lnTo>
                  <a:lnTo>
                    <a:pt x="3005" y="3696"/>
                  </a:lnTo>
                  <a:lnTo>
                    <a:pt x="2935" y="3720"/>
                  </a:lnTo>
                  <a:lnTo>
                    <a:pt x="2863" y="3742"/>
                  </a:lnTo>
                  <a:lnTo>
                    <a:pt x="2790" y="3762"/>
                  </a:lnTo>
                  <a:lnTo>
                    <a:pt x="2717" y="3780"/>
                  </a:lnTo>
                  <a:lnTo>
                    <a:pt x="2642" y="3796"/>
                  </a:lnTo>
                  <a:lnTo>
                    <a:pt x="2566" y="3809"/>
                  </a:lnTo>
                  <a:lnTo>
                    <a:pt x="2490" y="3820"/>
                  </a:lnTo>
                  <a:lnTo>
                    <a:pt x="2412" y="3829"/>
                  </a:lnTo>
                  <a:lnTo>
                    <a:pt x="2334" y="3835"/>
                  </a:lnTo>
                  <a:lnTo>
                    <a:pt x="2255" y="3839"/>
                  </a:lnTo>
                  <a:lnTo>
                    <a:pt x="2175" y="3840"/>
                  </a:lnTo>
                  <a:lnTo>
                    <a:pt x="2096" y="3839"/>
                  </a:lnTo>
                  <a:lnTo>
                    <a:pt x="2017" y="3835"/>
                  </a:lnTo>
                  <a:lnTo>
                    <a:pt x="1938" y="3829"/>
                  </a:lnTo>
                  <a:lnTo>
                    <a:pt x="1861" y="3820"/>
                  </a:lnTo>
                  <a:lnTo>
                    <a:pt x="1784" y="3809"/>
                  </a:lnTo>
                  <a:lnTo>
                    <a:pt x="1709" y="3796"/>
                  </a:lnTo>
                  <a:lnTo>
                    <a:pt x="1634" y="3780"/>
                  </a:lnTo>
                  <a:lnTo>
                    <a:pt x="1560" y="3762"/>
                  </a:lnTo>
                  <a:lnTo>
                    <a:pt x="1488" y="3742"/>
                  </a:lnTo>
                  <a:lnTo>
                    <a:pt x="1416" y="3720"/>
                  </a:lnTo>
                  <a:lnTo>
                    <a:pt x="1346" y="3696"/>
                  </a:lnTo>
                  <a:lnTo>
                    <a:pt x="1277" y="3669"/>
                  </a:lnTo>
                  <a:lnTo>
                    <a:pt x="1209" y="3641"/>
                  </a:lnTo>
                  <a:lnTo>
                    <a:pt x="1142" y="3610"/>
                  </a:lnTo>
                  <a:lnTo>
                    <a:pt x="1077" y="3578"/>
                  </a:lnTo>
                  <a:lnTo>
                    <a:pt x="1014" y="3544"/>
                  </a:lnTo>
                  <a:lnTo>
                    <a:pt x="951" y="3507"/>
                  </a:lnTo>
                  <a:lnTo>
                    <a:pt x="890" y="3470"/>
                  </a:lnTo>
                  <a:lnTo>
                    <a:pt x="831" y="3430"/>
                  </a:lnTo>
                  <a:lnTo>
                    <a:pt x="774" y="3388"/>
                  </a:lnTo>
                  <a:lnTo>
                    <a:pt x="718" y="3345"/>
                  </a:lnTo>
                  <a:lnTo>
                    <a:pt x="663" y="3301"/>
                  </a:lnTo>
                  <a:lnTo>
                    <a:pt x="611" y="3254"/>
                  </a:lnTo>
                  <a:lnTo>
                    <a:pt x="560" y="3206"/>
                  </a:lnTo>
                  <a:lnTo>
                    <a:pt x="511" y="3157"/>
                  </a:lnTo>
                  <a:lnTo>
                    <a:pt x="465" y="3106"/>
                  </a:lnTo>
                  <a:lnTo>
                    <a:pt x="420" y="3054"/>
                  </a:lnTo>
                  <a:lnTo>
                    <a:pt x="377" y="3000"/>
                  </a:lnTo>
                  <a:lnTo>
                    <a:pt x="336" y="2945"/>
                  </a:lnTo>
                  <a:lnTo>
                    <a:pt x="297" y="2889"/>
                  </a:lnTo>
                  <a:lnTo>
                    <a:pt x="260" y="2832"/>
                  </a:lnTo>
                  <a:lnTo>
                    <a:pt x="226" y="2773"/>
                  </a:lnTo>
                  <a:lnTo>
                    <a:pt x="193" y="2713"/>
                  </a:lnTo>
                  <a:lnTo>
                    <a:pt x="163" y="2652"/>
                  </a:lnTo>
                  <a:lnTo>
                    <a:pt x="136" y="2590"/>
                  </a:lnTo>
                  <a:lnTo>
                    <a:pt x="111" y="2527"/>
                  </a:lnTo>
                  <a:lnTo>
                    <a:pt x="88" y="2463"/>
                  </a:lnTo>
                  <a:lnTo>
                    <a:pt x="68" y="2398"/>
                  </a:lnTo>
                  <a:lnTo>
                    <a:pt x="50" y="2332"/>
                  </a:lnTo>
                  <a:lnTo>
                    <a:pt x="35" y="2265"/>
                  </a:lnTo>
                  <a:lnTo>
                    <a:pt x="22" y="2198"/>
                  </a:lnTo>
                  <a:lnTo>
                    <a:pt x="13" y="2129"/>
                  </a:lnTo>
                  <a:lnTo>
                    <a:pt x="6" y="2060"/>
                  </a:lnTo>
                  <a:lnTo>
                    <a:pt x="1" y="1990"/>
                  </a:lnTo>
                  <a:lnTo>
                    <a:pt x="0" y="192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0732" name="Picture 12"/>
            <p:cNvPicPr>
              <a:picLocks noChangeAspect="1" noChangeArrowheads="1"/>
            </p:cNvPicPr>
            <p:nvPr/>
          </p:nvPicPr>
          <p:blipFill>
            <a:blip r:embed="rId8"/>
            <a:srcRect/>
            <a:stretch>
              <a:fillRect/>
            </a:stretch>
          </p:blipFill>
          <p:spPr bwMode="auto">
            <a:xfrm>
              <a:off x="5488" y="2130"/>
              <a:ext cx="3932" cy="3317"/>
            </a:xfrm>
            <a:prstGeom prst="rect">
              <a:avLst/>
            </a:prstGeom>
            <a:noFill/>
            <a:ln w="9525">
              <a:noFill/>
              <a:miter lim="800000"/>
              <a:headEnd/>
              <a:tailEnd/>
            </a:ln>
          </p:spPr>
        </p:pic>
        <p:pic>
          <p:nvPicPr>
            <p:cNvPr id="30733" name="Picture 13"/>
            <p:cNvPicPr>
              <a:picLocks noChangeAspect="1" noChangeArrowheads="1"/>
            </p:cNvPicPr>
            <p:nvPr/>
          </p:nvPicPr>
          <p:blipFill>
            <a:blip r:embed="rId9"/>
            <a:srcRect/>
            <a:stretch>
              <a:fillRect/>
            </a:stretch>
          </p:blipFill>
          <p:spPr bwMode="auto">
            <a:xfrm>
              <a:off x="5544" y="1883"/>
              <a:ext cx="3312" cy="3000"/>
            </a:xfrm>
            <a:prstGeom prst="rect">
              <a:avLst/>
            </a:prstGeom>
            <a:noFill/>
            <a:ln w="9525">
              <a:noFill/>
              <a:miter lim="800000"/>
              <a:headEnd/>
              <a:tailEnd/>
            </a:ln>
          </p:spPr>
        </p:pic>
        <p:sp>
          <p:nvSpPr>
            <p:cNvPr id="30734" name="Freeform 14"/>
            <p:cNvSpPr>
              <a:spLocks/>
            </p:cNvSpPr>
            <p:nvPr/>
          </p:nvSpPr>
          <p:spPr bwMode="auto">
            <a:xfrm>
              <a:off x="5544" y="1883"/>
              <a:ext cx="3312" cy="3000"/>
            </a:xfrm>
            <a:custGeom>
              <a:avLst/>
              <a:gdLst/>
              <a:ahLst/>
              <a:cxnLst>
                <a:cxn ang="0">
                  <a:pos x="8" y="1356"/>
                </a:cxn>
                <a:cxn ang="0">
                  <a:pos x="46" y="1147"/>
                </a:cxn>
                <a:cxn ang="0">
                  <a:pos x="116" y="948"/>
                </a:cxn>
                <a:cxn ang="0">
                  <a:pos x="214" y="763"/>
                </a:cxn>
                <a:cxn ang="0">
                  <a:pos x="337" y="593"/>
                </a:cxn>
                <a:cxn ang="0">
                  <a:pos x="485" y="440"/>
                </a:cxn>
                <a:cxn ang="0">
                  <a:pos x="654" y="306"/>
                </a:cxn>
                <a:cxn ang="0">
                  <a:pos x="842" y="194"/>
                </a:cxn>
                <a:cxn ang="0">
                  <a:pos x="1047" y="105"/>
                </a:cxn>
                <a:cxn ang="0">
                  <a:pos x="1266" y="42"/>
                </a:cxn>
                <a:cxn ang="0">
                  <a:pos x="1497" y="7"/>
                </a:cxn>
                <a:cxn ang="0">
                  <a:pos x="1736" y="2"/>
                </a:cxn>
                <a:cxn ang="0">
                  <a:pos x="1971" y="27"/>
                </a:cxn>
                <a:cxn ang="0">
                  <a:pos x="2194" y="81"/>
                </a:cxn>
                <a:cxn ang="0">
                  <a:pos x="2404" y="162"/>
                </a:cxn>
                <a:cxn ang="0">
                  <a:pos x="2597" y="266"/>
                </a:cxn>
                <a:cxn ang="0">
                  <a:pos x="2773" y="393"/>
                </a:cxn>
                <a:cxn ang="0">
                  <a:pos x="2928" y="540"/>
                </a:cxn>
                <a:cxn ang="0">
                  <a:pos x="3060" y="704"/>
                </a:cxn>
                <a:cxn ang="0">
                  <a:pos x="3167" y="885"/>
                </a:cxn>
                <a:cxn ang="0">
                  <a:pos x="3246" y="1079"/>
                </a:cxn>
                <a:cxn ang="0">
                  <a:pos x="3295" y="1285"/>
                </a:cxn>
                <a:cxn ang="0">
                  <a:pos x="3312" y="1500"/>
                </a:cxn>
                <a:cxn ang="0">
                  <a:pos x="3295" y="1716"/>
                </a:cxn>
                <a:cxn ang="0">
                  <a:pos x="3246" y="1921"/>
                </a:cxn>
                <a:cxn ang="0">
                  <a:pos x="3167" y="2116"/>
                </a:cxn>
                <a:cxn ang="0">
                  <a:pos x="3060" y="2296"/>
                </a:cxn>
                <a:cxn ang="0">
                  <a:pos x="2928" y="2461"/>
                </a:cxn>
                <a:cxn ang="0">
                  <a:pos x="2773" y="2608"/>
                </a:cxn>
                <a:cxn ang="0">
                  <a:pos x="2597" y="2735"/>
                </a:cxn>
                <a:cxn ang="0">
                  <a:pos x="2404" y="2839"/>
                </a:cxn>
                <a:cxn ang="0">
                  <a:pos x="2194" y="2919"/>
                </a:cxn>
                <a:cxn ang="0">
                  <a:pos x="1971" y="2973"/>
                </a:cxn>
                <a:cxn ang="0">
                  <a:pos x="1736" y="2999"/>
                </a:cxn>
                <a:cxn ang="0">
                  <a:pos x="1497" y="2994"/>
                </a:cxn>
                <a:cxn ang="0">
                  <a:pos x="1266" y="2958"/>
                </a:cxn>
                <a:cxn ang="0">
                  <a:pos x="1047" y="2896"/>
                </a:cxn>
                <a:cxn ang="0">
                  <a:pos x="842" y="2807"/>
                </a:cxn>
                <a:cxn ang="0">
                  <a:pos x="654" y="2695"/>
                </a:cxn>
                <a:cxn ang="0">
                  <a:pos x="485" y="2561"/>
                </a:cxn>
                <a:cxn ang="0">
                  <a:pos x="337" y="2408"/>
                </a:cxn>
                <a:cxn ang="0">
                  <a:pos x="214" y="2238"/>
                </a:cxn>
                <a:cxn ang="0">
                  <a:pos x="116" y="2052"/>
                </a:cxn>
                <a:cxn ang="0">
                  <a:pos x="46" y="1854"/>
                </a:cxn>
                <a:cxn ang="0">
                  <a:pos x="8" y="1645"/>
                </a:cxn>
              </a:cxnLst>
              <a:rect l="0" t="0" r="r" b="b"/>
              <a:pathLst>
                <a:path w="3312" h="3000">
                  <a:moveTo>
                    <a:pt x="0" y="1500"/>
                  </a:moveTo>
                  <a:lnTo>
                    <a:pt x="2" y="1428"/>
                  </a:lnTo>
                  <a:lnTo>
                    <a:pt x="8" y="1356"/>
                  </a:lnTo>
                  <a:lnTo>
                    <a:pt x="17" y="1285"/>
                  </a:lnTo>
                  <a:lnTo>
                    <a:pt x="30" y="1215"/>
                  </a:lnTo>
                  <a:lnTo>
                    <a:pt x="46" y="1147"/>
                  </a:lnTo>
                  <a:lnTo>
                    <a:pt x="66" y="1079"/>
                  </a:lnTo>
                  <a:lnTo>
                    <a:pt x="89" y="1013"/>
                  </a:lnTo>
                  <a:lnTo>
                    <a:pt x="116" y="948"/>
                  </a:lnTo>
                  <a:lnTo>
                    <a:pt x="145" y="885"/>
                  </a:lnTo>
                  <a:lnTo>
                    <a:pt x="178" y="823"/>
                  </a:lnTo>
                  <a:lnTo>
                    <a:pt x="214" y="763"/>
                  </a:lnTo>
                  <a:lnTo>
                    <a:pt x="252" y="704"/>
                  </a:lnTo>
                  <a:lnTo>
                    <a:pt x="293" y="648"/>
                  </a:lnTo>
                  <a:lnTo>
                    <a:pt x="337" y="593"/>
                  </a:lnTo>
                  <a:lnTo>
                    <a:pt x="384" y="540"/>
                  </a:lnTo>
                  <a:lnTo>
                    <a:pt x="433" y="489"/>
                  </a:lnTo>
                  <a:lnTo>
                    <a:pt x="485" y="440"/>
                  </a:lnTo>
                  <a:lnTo>
                    <a:pt x="539" y="393"/>
                  </a:lnTo>
                  <a:lnTo>
                    <a:pt x="595" y="348"/>
                  </a:lnTo>
                  <a:lnTo>
                    <a:pt x="654" y="306"/>
                  </a:lnTo>
                  <a:lnTo>
                    <a:pt x="715" y="266"/>
                  </a:lnTo>
                  <a:lnTo>
                    <a:pt x="777" y="229"/>
                  </a:lnTo>
                  <a:lnTo>
                    <a:pt x="842" y="194"/>
                  </a:lnTo>
                  <a:lnTo>
                    <a:pt x="908" y="162"/>
                  </a:lnTo>
                  <a:lnTo>
                    <a:pt x="977" y="132"/>
                  </a:lnTo>
                  <a:lnTo>
                    <a:pt x="1047" y="105"/>
                  </a:lnTo>
                  <a:lnTo>
                    <a:pt x="1118" y="81"/>
                  </a:lnTo>
                  <a:lnTo>
                    <a:pt x="1191" y="60"/>
                  </a:lnTo>
                  <a:lnTo>
                    <a:pt x="1266" y="42"/>
                  </a:lnTo>
                  <a:lnTo>
                    <a:pt x="1341" y="27"/>
                  </a:lnTo>
                  <a:lnTo>
                    <a:pt x="1418" y="16"/>
                  </a:lnTo>
                  <a:lnTo>
                    <a:pt x="1497" y="7"/>
                  </a:lnTo>
                  <a:lnTo>
                    <a:pt x="1576" y="2"/>
                  </a:lnTo>
                  <a:lnTo>
                    <a:pt x="1656" y="0"/>
                  </a:lnTo>
                  <a:lnTo>
                    <a:pt x="1736" y="2"/>
                  </a:lnTo>
                  <a:lnTo>
                    <a:pt x="1815" y="7"/>
                  </a:lnTo>
                  <a:lnTo>
                    <a:pt x="1894" y="16"/>
                  </a:lnTo>
                  <a:lnTo>
                    <a:pt x="1971" y="27"/>
                  </a:lnTo>
                  <a:lnTo>
                    <a:pt x="2046" y="42"/>
                  </a:lnTo>
                  <a:lnTo>
                    <a:pt x="2121" y="60"/>
                  </a:lnTo>
                  <a:lnTo>
                    <a:pt x="2194" y="81"/>
                  </a:lnTo>
                  <a:lnTo>
                    <a:pt x="2265" y="105"/>
                  </a:lnTo>
                  <a:lnTo>
                    <a:pt x="2335" y="132"/>
                  </a:lnTo>
                  <a:lnTo>
                    <a:pt x="2404" y="162"/>
                  </a:lnTo>
                  <a:lnTo>
                    <a:pt x="2470" y="194"/>
                  </a:lnTo>
                  <a:lnTo>
                    <a:pt x="2535" y="229"/>
                  </a:lnTo>
                  <a:lnTo>
                    <a:pt x="2597" y="266"/>
                  </a:lnTo>
                  <a:lnTo>
                    <a:pt x="2658" y="306"/>
                  </a:lnTo>
                  <a:lnTo>
                    <a:pt x="2717" y="348"/>
                  </a:lnTo>
                  <a:lnTo>
                    <a:pt x="2773" y="393"/>
                  </a:lnTo>
                  <a:lnTo>
                    <a:pt x="2827" y="440"/>
                  </a:lnTo>
                  <a:lnTo>
                    <a:pt x="2879" y="489"/>
                  </a:lnTo>
                  <a:lnTo>
                    <a:pt x="2928" y="540"/>
                  </a:lnTo>
                  <a:lnTo>
                    <a:pt x="2975" y="593"/>
                  </a:lnTo>
                  <a:lnTo>
                    <a:pt x="3019" y="648"/>
                  </a:lnTo>
                  <a:lnTo>
                    <a:pt x="3060" y="704"/>
                  </a:lnTo>
                  <a:lnTo>
                    <a:pt x="3098" y="763"/>
                  </a:lnTo>
                  <a:lnTo>
                    <a:pt x="3134" y="823"/>
                  </a:lnTo>
                  <a:lnTo>
                    <a:pt x="3167" y="885"/>
                  </a:lnTo>
                  <a:lnTo>
                    <a:pt x="3196" y="948"/>
                  </a:lnTo>
                  <a:lnTo>
                    <a:pt x="3223" y="1013"/>
                  </a:lnTo>
                  <a:lnTo>
                    <a:pt x="3246" y="1079"/>
                  </a:lnTo>
                  <a:lnTo>
                    <a:pt x="3266" y="1147"/>
                  </a:lnTo>
                  <a:lnTo>
                    <a:pt x="3282" y="1215"/>
                  </a:lnTo>
                  <a:lnTo>
                    <a:pt x="3295" y="1285"/>
                  </a:lnTo>
                  <a:lnTo>
                    <a:pt x="3304" y="1356"/>
                  </a:lnTo>
                  <a:lnTo>
                    <a:pt x="3310" y="1428"/>
                  </a:lnTo>
                  <a:lnTo>
                    <a:pt x="3312" y="1500"/>
                  </a:lnTo>
                  <a:lnTo>
                    <a:pt x="3310" y="1573"/>
                  </a:lnTo>
                  <a:lnTo>
                    <a:pt x="3304" y="1645"/>
                  </a:lnTo>
                  <a:lnTo>
                    <a:pt x="3295" y="1716"/>
                  </a:lnTo>
                  <a:lnTo>
                    <a:pt x="3282" y="1785"/>
                  </a:lnTo>
                  <a:lnTo>
                    <a:pt x="3266" y="1854"/>
                  </a:lnTo>
                  <a:lnTo>
                    <a:pt x="3246" y="1921"/>
                  </a:lnTo>
                  <a:lnTo>
                    <a:pt x="3223" y="1988"/>
                  </a:lnTo>
                  <a:lnTo>
                    <a:pt x="3196" y="2052"/>
                  </a:lnTo>
                  <a:lnTo>
                    <a:pt x="3167" y="2116"/>
                  </a:lnTo>
                  <a:lnTo>
                    <a:pt x="3134" y="2178"/>
                  </a:lnTo>
                  <a:lnTo>
                    <a:pt x="3098" y="2238"/>
                  </a:lnTo>
                  <a:lnTo>
                    <a:pt x="3060" y="2296"/>
                  </a:lnTo>
                  <a:lnTo>
                    <a:pt x="3019" y="2353"/>
                  </a:lnTo>
                  <a:lnTo>
                    <a:pt x="2975" y="2408"/>
                  </a:lnTo>
                  <a:lnTo>
                    <a:pt x="2928" y="2461"/>
                  </a:lnTo>
                  <a:lnTo>
                    <a:pt x="2879" y="2512"/>
                  </a:lnTo>
                  <a:lnTo>
                    <a:pt x="2827" y="2561"/>
                  </a:lnTo>
                  <a:lnTo>
                    <a:pt x="2773" y="2608"/>
                  </a:lnTo>
                  <a:lnTo>
                    <a:pt x="2717" y="2652"/>
                  </a:lnTo>
                  <a:lnTo>
                    <a:pt x="2658" y="2695"/>
                  </a:lnTo>
                  <a:lnTo>
                    <a:pt x="2597" y="2735"/>
                  </a:lnTo>
                  <a:lnTo>
                    <a:pt x="2535" y="2772"/>
                  </a:lnTo>
                  <a:lnTo>
                    <a:pt x="2470" y="2807"/>
                  </a:lnTo>
                  <a:lnTo>
                    <a:pt x="2404" y="2839"/>
                  </a:lnTo>
                  <a:lnTo>
                    <a:pt x="2335" y="2869"/>
                  </a:lnTo>
                  <a:lnTo>
                    <a:pt x="2265" y="2896"/>
                  </a:lnTo>
                  <a:lnTo>
                    <a:pt x="2194" y="2919"/>
                  </a:lnTo>
                  <a:lnTo>
                    <a:pt x="2121" y="2940"/>
                  </a:lnTo>
                  <a:lnTo>
                    <a:pt x="2046" y="2958"/>
                  </a:lnTo>
                  <a:lnTo>
                    <a:pt x="1971" y="2973"/>
                  </a:lnTo>
                  <a:lnTo>
                    <a:pt x="1894" y="2985"/>
                  </a:lnTo>
                  <a:lnTo>
                    <a:pt x="1815" y="2994"/>
                  </a:lnTo>
                  <a:lnTo>
                    <a:pt x="1736" y="2999"/>
                  </a:lnTo>
                  <a:lnTo>
                    <a:pt x="1656" y="3000"/>
                  </a:lnTo>
                  <a:lnTo>
                    <a:pt x="1576" y="2999"/>
                  </a:lnTo>
                  <a:lnTo>
                    <a:pt x="1497" y="2994"/>
                  </a:lnTo>
                  <a:lnTo>
                    <a:pt x="1418" y="2985"/>
                  </a:lnTo>
                  <a:lnTo>
                    <a:pt x="1341" y="2973"/>
                  </a:lnTo>
                  <a:lnTo>
                    <a:pt x="1266" y="2958"/>
                  </a:lnTo>
                  <a:lnTo>
                    <a:pt x="1191" y="2940"/>
                  </a:lnTo>
                  <a:lnTo>
                    <a:pt x="1118" y="2919"/>
                  </a:lnTo>
                  <a:lnTo>
                    <a:pt x="1047" y="2896"/>
                  </a:lnTo>
                  <a:lnTo>
                    <a:pt x="977" y="2869"/>
                  </a:lnTo>
                  <a:lnTo>
                    <a:pt x="908" y="2839"/>
                  </a:lnTo>
                  <a:lnTo>
                    <a:pt x="842" y="2807"/>
                  </a:lnTo>
                  <a:lnTo>
                    <a:pt x="777" y="2772"/>
                  </a:lnTo>
                  <a:lnTo>
                    <a:pt x="715" y="2735"/>
                  </a:lnTo>
                  <a:lnTo>
                    <a:pt x="654" y="2695"/>
                  </a:lnTo>
                  <a:lnTo>
                    <a:pt x="595" y="2652"/>
                  </a:lnTo>
                  <a:lnTo>
                    <a:pt x="539" y="2608"/>
                  </a:lnTo>
                  <a:lnTo>
                    <a:pt x="485" y="2561"/>
                  </a:lnTo>
                  <a:lnTo>
                    <a:pt x="433" y="2512"/>
                  </a:lnTo>
                  <a:lnTo>
                    <a:pt x="384" y="2461"/>
                  </a:lnTo>
                  <a:lnTo>
                    <a:pt x="337" y="2408"/>
                  </a:lnTo>
                  <a:lnTo>
                    <a:pt x="293" y="2353"/>
                  </a:lnTo>
                  <a:lnTo>
                    <a:pt x="252" y="2296"/>
                  </a:lnTo>
                  <a:lnTo>
                    <a:pt x="214" y="2238"/>
                  </a:lnTo>
                  <a:lnTo>
                    <a:pt x="178" y="2178"/>
                  </a:lnTo>
                  <a:lnTo>
                    <a:pt x="145" y="2116"/>
                  </a:lnTo>
                  <a:lnTo>
                    <a:pt x="116" y="2052"/>
                  </a:lnTo>
                  <a:lnTo>
                    <a:pt x="89" y="1988"/>
                  </a:lnTo>
                  <a:lnTo>
                    <a:pt x="66" y="1921"/>
                  </a:lnTo>
                  <a:lnTo>
                    <a:pt x="46" y="1854"/>
                  </a:lnTo>
                  <a:lnTo>
                    <a:pt x="30" y="1785"/>
                  </a:lnTo>
                  <a:lnTo>
                    <a:pt x="17" y="1716"/>
                  </a:lnTo>
                  <a:lnTo>
                    <a:pt x="8" y="1645"/>
                  </a:lnTo>
                  <a:lnTo>
                    <a:pt x="2" y="1573"/>
                  </a:lnTo>
                  <a:lnTo>
                    <a:pt x="0" y="150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0735" name="Picture 15"/>
            <p:cNvPicPr>
              <a:picLocks noChangeAspect="1" noChangeArrowheads="1"/>
            </p:cNvPicPr>
            <p:nvPr/>
          </p:nvPicPr>
          <p:blipFill>
            <a:blip r:embed="rId10"/>
            <a:srcRect/>
            <a:stretch>
              <a:fillRect/>
            </a:stretch>
          </p:blipFill>
          <p:spPr bwMode="auto">
            <a:xfrm>
              <a:off x="5824" y="2356"/>
              <a:ext cx="3533" cy="2993"/>
            </a:xfrm>
            <a:prstGeom prst="rect">
              <a:avLst/>
            </a:prstGeom>
            <a:noFill/>
            <a:ln w="9525">
              <a:noFill/>
              <a:miter lim="800000"/>
              <a:headEnd/>
              <a:tailEnd/>
            </a:ln>
          </p:spPr>
        </p:pic>
        <p:pic>
          <p:nvPicPr>
            <p:cNvPr id="30736" name="Picture 16"/>
            <p:cNvPicPr>
              <a:picLocks noChangeAspect="1" noChangeArrowheads="1"/>
            </p:cNvPicPr>
            <p:nvPr/>
          </p:nvPicPr>
          <p:blipFill>
            <a:blip r:embed="rId11"/>
            <a:srcRect/>
            <a:stretch>
              <a:fillRect/>
            </a:stretch>
          </p:blipFill>
          <p:spPr bwMode="auto">
            <a:xfrm>
              <a:off x="5880" y="2145"/>
              <a:ext cx="2914" cy="2640"/>
            </a:xfrm>
            <a:prstGeom prst="rect">
              <a:avLst/>
            </a:prstGeom>
            <a:noFill/>
            <a:ln w="9525">
              <a:noFill/>
              <a:miter lim="800000"/>
              <a:headEnd/>
              <a:tailEnd/>
            </a:ln>
          </p:spPr>
        </p:pic>
        <p:sp>
          <p:nvSpPr>
            <p:cNvPr id="30737" name="Freeform 17"/>
            <p:cNvSpPr>
              <a:spLocks/>
            </p:cNvSpPr>
            <p:nvPr/>
          </p:nvSpPr>
          <p:spPr bwMode="auto">
            <a:xfrm>
              <a:off x="5880" y="2145"/>
              <a:ext cx="2914" cy="2640"/>
            </a:xfrm>
            <a:custGeom>
              <a:avLst/>
              <a:gdLst/>
              <a:ahLst/>
              <a:cxnLst>
                <a:cxn ang="0">
                  <a:pos x="2" y="1248"/>
                </a:cxn>
                <a:cxn ang="0">
                  <a:pos x="19" y="1106"/>
                </a:cxn>
                <a:cxn ang="0">
                  <a:pos x="52" y="969"/>
                </a:cxn>
                <a:cxn ang="0">
                  <a:pos x="100" y="838"/>
                </a:cxn>
                <a:cxn ang="0">
                  <a:pos x="163" y="713"/>
                </a:cxn>
                <a:cxn ang="0">
                  <a:pos x="238" y="596"/>
                </a:cxn>
                <a:cxn ang="0">
                  <a:pos x="327" y="487"/>
                </a:cxn>
                <a:cxn ang="0">
                  <a:pos x="427" y="387"/>
                </a:cxn>
                <a:cxn ang="0">
                  <a:pos x="537" y="296"/>
                </a:cxn>
                <a:cxn ang="0">
                  <a:pos x="658" y="216"/>
                </a:cxn>
                <a:cxn ang="0">
                  <a:pos x="787" y="147"/>
                </a:cxn>
                <a:cxn ang="0">
                  <a:pos x="925" y="91"/>
                </a:cxn>
                <a:cxn ang="0">
                  <a:pos x="1070" y="47"/>
                </a:cxn>
                <a:cxn ang="0">
                  <a:pos x="1220" y="17"/>
                </a:cxn>
                <a:cxn ang="0">
                  <a:pos x="1377" y="2"/>
                </a:cxn>
                <a:cxn ang="0">
                  <a:pos x="1537" y="2"/>
                </a:cxn>
                <a:cxn ang="0">
                  <a:pos x="1693" y="17"/>
                </a:cxn>
                <a:cxn ang="0">
                  <a:pos x="1844" y="47"/>
                </a:cxn>
                <a:cxn ang="0">
                  <a:pos x="1989" y="91"/>
                </a:cxn>
                <a:cxn ang="0">
                  <a:pos x="2126" y="147"/>
                </a:cxn>
                <a:cxn ang="0">
                  <a:pos x="2256" y="216"/>
                </a:cxn>
                <a:cxn ang="0">
                  <a:pos x="2376" y="296"/>
                </a:cxn>
                <a:cxn ang="0">
                  <a:pos x="2487" y="387"/>
                </a:cxn>
                <a:cxn ang="0">
                  <a:pos x="2587" y="487"/>
                </a:cxn>
                <a:cxn ang="0">
                  <a:pos x="2675" y="596"/>
                </a:cxn>
                <a:cxn ang="0">
                  <a:pos x="2751" y="713"/>
                </a:cxn>
                <a:cxn ang="0">
                  <a:pos x="2813" y="838"/>
                </a:cxn>
                <a:cxn ang="0">
                  <a:pos x="2862" y="969"/>
                </a:cxn>
                <a:cxn ang="0">
                  <a:pos x="2895" y="1106"/>
                </a:cxn>
                <a:cxn ang="0">
                  <a:pos x="2911" y="1248"/>
                </a:cxn>
                <a:cxn ang="0">
                  <a:pos x="2911" y="1392"/>
                </a:cxn>
                <a:cxn ang="0">
                  <a:pos x="2895" y="1534"/>
                </a:cxn>
                <a:cxn ang="0">
                  <a:pos x="2862" y="1671"/>
                </a:cxn>
                <a:cxn ang="0">
                  <a:pos x="2813" y="1802"/>
                </a:cxn>
                <a:cxn ang="0">
                  <a:pos x="2751" y="1927"/>
                </a:cxn>
                <a:cxn ang="0">
                  <a:pos x="2675" y="2044"/>
                </a:cxn>
                <a:cxn ang="0">
                  <a:pos x="2587" y="2153"/>
                </a:cxn>
                <a:cxn ang="0">
                  <a:pos x="2487" y="2253"/>
                </a:cxn>
                <a:cxn ang="0">
                  <a:pos x="2376" y="2344"/>
                </a:cxn>
                <a:cxn ang="0">
                  <a:pos x="2256" y="2424"/>
                </a:cxn>
                <a:cxn ang="0">
                  <a:pos x="2126" y="2493"/>
                </a:cxn>
                <a:cxn ang="0">
                  <a:pos x="1989" y="2549"/>
                </a:cxn>
                <a:cxn ang="0">
                  <a:pos x="1844" y="2593"/>
                </a:cxn>
                <a:cxn ang="0">
                  <a:pos x="1693" y="2623"/>
                </a:cxn>
                <a:cxn ang="0">
                  <a:pos x="1537" y="2638"/>
                </a:cxn>
                <a:cxn ang="0">
                  <a:pos x="1377" y="2638"/>
                </a:cxn>
                <a:cxn ang="0">
                  <a:pos x="1220" y="2623"/>
                </a:cxn>
                <a:cxn ang="0">
                  <a:pos x="1070" y="2593"/>
                </a:cxn>
                <a:cxn ang="0">
                  <a:pos x="925" y="2549"/>
                </a:cxn>
                <a:cxn ang="0">
                  <a:pos x="787" y="2493"/>
                </a:cxn>
                <a:cxn ang="0">
                  <a:pos x="658" y="2424"/>
                </a:cxn>
                <a:cxn ang="0">
                  <a:pos x="537" y="2344"/>
                </a:cxn>
                <a:cxn ang="0">
                  <a:pos x="427" y="2253"/>
                </a:cxn>
                <a:cxn ang="0">
                  <a:pos x="327" y="2153"/>
                </a:cxn>
                <a:cxn ang="0">
                  <a:pos x="238" y="2044"/>
                </a:cxn>
                <a:cxn ang="0">
                  <a:pos x="163" y="1927"/>
                </a:cxn>
                <a:cxn ang="0">
                  <a:pos x="100" y="1802"/>
                </a:cxn>
                <a:cxn ang="0">
                  <a:pos x="52" y="1671"/>
                </a:cxn>
                <a:cxn ang="0">
                  <a:pos x="19" y="1534"/>
                </a:cxn>
                <a:cxn ang="0">
                  <a:pos x="2" y="1392"/>
                </a:cxn>
              </a:cxnLst>
              <a:rect l="0" t="0" r="r" b="b"/>
              <a:pathLst>
                <a:path w="2914" h="2640">
                  <a:moveTo>
                    <a:pt x="0" y="1320"/>
                  </a:moveTo>
                  <a:lnTo>
                    <a:pt x="2" y="1248"/>
                  </a:lnTo>
                  <a:lnTo>
                    <a:pt x="9" y="1176"/>
                  </a:lnTo>
                  <a:lnTo>
                    <a:pt x="19" y="1106"/>
                  </a:lnTo>
                  <a:lnTo>
                    <a:pt x="34" y="1037"/>
                  </a:lnTo>
                  <a:lnTo>
                    <a:pt x="52" y="969"/>
                  </a:lnTo>
                  <a:lnTo>
                    <a:pt x="74" y="903"/>
                  </a:lnTo>
                  <a:lnTo>
                    <a:pt x="100" y="838"/>
                  </a:lnTo>
                  <a:lnTo>
                    <a:pt x="130" y="775"/>
                  </a:lnTo>
                  <a:lnTo>
                    <a:pt x="163" y="713"/>
                  </a:lnTo>
                  <a:lnTo>
                    <a:pt x="199" y="654"/>
                  </a:lnTo>
                  <a:lnTo>
                    <a:pt x="238" y="596"/>
                  </a:lnTo>
                  <a:lnTo>
                    <a:pt x="281" y="540"/>
                  </a:lnTo>
                  <a:lnTo>
                    <a:pt x="327" y="487"/>
                  </a:lnTo>
                  <a:lnTo>
                    <a:pt x="375" y="436"/>
                  </a:lnTo>
                  <a:lnTo>
                    <a:pt x="427" y="387"/>
                  </a:lnTo>
                  <a:lnTo>
                    <a:pt x="481" y="340"/>
                  </a:lnTo>
                  <a:lnTo>
                    <a:pt x="537" y="296"/>
                  </a:lnTo>
                  <a:lnTo>
                    <a:pt x="596" y="255"/>
                  </a:lnTo>
                  <a:lnTo>
                    <a:pt x="658" y="216"/>
                  </a:lnTo>
                  <a:lnTo>
                    <a:pt x="722" y="180"/>
                  </a:lnTo>
                  <a:lnTo>
                    <a:pt x="787" y="147"/>
                  </a:lnTo>
                  <a:lnTo>
                    <a:pt x="855" y="117"/>
                  </a:lnTo>
                  <a:lnTo>
                    <a:pt x="925" y="91"/>
                  </a:lnTo>
                  <a:lnTo>
                    <a:pt x="996" y="67"/>
                  </a:lnTo>
                  <a:lnTo>
                    <a:pt x="1070" y="47"/>
                  </a:lnTo>
                  <a:lnTo>
                    <a:pt x="1144" y="30"/>
                  </a:lnTo>
                  <a:lnTo>
                    <a:pt x="1220" y="17"/>
                  </a:lnTo>
                  <a:lnTo>
                    <a:pt x="1298" y="8"/>
                  </a:lnTo>
                  <a:lnTo>
                    <a:pt x="1377" y="2"/>
                  </a:lnTo>
                  <a:lnTo>
                    <a:pt x="1457" y="0"/>
                  </a:lnTo>
                  <a:lnTo>
                    <a:pt x="1537" y="2"/>
                  </a:lnTo>
                  <a:lnTo>
                    <a:pt x="1616" y="8"/>
                  </a:lnTo>
                  <a:lnTo>
                    <a:pt x="1693" y="17"/>
                  </a:lnTo>
                  <a:lnTo>
                    <a:pt x="1769" y="30"/>
                  </a:lnTo>
                  <a:lnTo>
                    <a:pt x="1844" y="47"/>
                  </a:lnTo>
                  <a:lnTo>
                    <a:pt x="1917" y="67"/>
                  </a:lnTo>
                  <a:lnTo>
                    <a:pt x="1989" y="91"/>
                  </a:lnTo>
                  <a:lnTo>
                    <a:pt x="2058" y="117"/>
                  </a:lnTo>
                  <a:lnTo>
                    <a:pt x="2126" y="147"/>
                  </a:lnTo>
                  <a:lnTo>
                    <a:pt x="2192" y="180"/>
                  </a:lnTo>
                  <a:lnTo>
                    <a:pt x="2256" y="216"/>
                  </a:lnTo>
                  <a:lnTo>
                    <a:pt x="2317" y="255"/>
                  </a:lnTo>
                  <a:lnTo>
                    <a:pt x="2376" y="296"/>
                  </a:lnTo>
                  <a:lnTo>
                    <a:pt x="2433" y="340"/>
                  </a:lnTo>
                  <a:lnTo>
                    <a:pt x="2487" y="387"/>
                  </a:lnTo>
                  <a:lnTo>
                    <a:pt x="2538" y="436"/>
                  </a:lnTo>
                  <a:lnTo>
                    <a:pt x="2587" y="487"/>
                  </a:lnTo>
                  <a:lnTo>
                    <a:pt x="2633" y="540"/>
                  </a:lnTo>
                  <a:lnTo>
                    <a:pt x="2675" y="596"/>
                  </a:lnTo>
                  <a:lnTo>
                    <a:pt x="2715" y="654"/>
                  </a:lnTo>
                  <a:lnTo>
                    <a:pt x="2751" y="713"/>
                  </a:lnTo>
                  <a:lnTo>
                    <a:pt x="2784" y="775"/>
                  </a:lnTo>
                  <a:lnTo>
                    <a:pt x="2813" y="838"/>
                  </a:lnTo>
                  <a:lnTo>
                    <a:pt x="2839" y="903"/>
                  </a:lnTo>
                  <a:lnTo>
                    <a:pt x="2862" y="969"/>
                  </a:lnTo>
                  <a:lnTo>
                    <a:pt x="2880" y="1037"/>
                  </a:lnTo>
                  <a:lnTo>
                    <a:pt x="2895" y="1106"/>
                  </a:lnTo>
                  <a:lnTo>
                    <a:pt x="2905" y="1176"/>
                  </a:lnTo>
                  <a:lnTo>
                    <a:pt x="2911" y="1248"/>
                  </a:lnTo>
                  <a:lnTo>
                    <a:pt x="2914" y="1320"/>
                  </a:lnTo>
                  <a:lnTo>
                    <a:pt x="2911" y="1392"/>
                  </a:lnTo>
                  <a:lnTo>
                    <a:pt x="2905" y="1464"/>
                  </a:lnTo>
                  <a:lnTo>
                    <a:pt x="2895" y="1534"/>
                  </a:lnTo>
                  <a:lnTo>
                    <a:pt x="2880" y="1603"/>
                  </a:lnTo>
                  <a:lnTo>
                    <a:pt x="2862" y="1671"/>
                  </a:lnTo>
                  <a:lnTo>
                    <a:pt x="2839" y="1737"/>
                  </a:lnTo>
                  <a:lnTo>
                    <a:pt x="2813" y="1802"/>
                  </a:lnTo>
                  <a:lnTo>
                    <a:pt x="2784" y="1865"/>
                  </a:lnTo>
                  <a:lnTo>
                    <a:pt x="2751" y="1927"/>
                  </a:lnTo>
                  <a:lnTo>
                    <a:pt x="2715" y="1986"/>
                  </a:lnTo>
                  <a:lnTo>
                    <a:pt x="2675" y="2044"/>
                  </a:lnTo>
                  <a:lnTo>
                    <a:pt x="2633" y="2100"/>
                  </a:lnTo>
                  <a:lnTo>
                    <a:pt x="2587" y="2153"/>
                  </a:lnTo>
                  <a:lnTo>
                    <a:pt x="2538" y="2204"/>
                  </a:lnTo>
                  <a:lnTo>
                    <a:pt x="2487" y="2253"/>
                  </a:lnTo>
                  <a:lnTo>
                    <a:pt x="2433" y="2300"/>
                  </a:lnTo>
                  <a:lnTo>
                    <a:pt x="2376" y="2344"/>
                  </a:lnTo>
                  <a:lnTo>
                    <a:pt x="2317" y="2385"/>
                  </a:lnTo>
                  <a:lnTo>
                    <a:pt x="2256" y="2424"/>
                  </a:lnTo>
                  <a:lnTo>
                    <a:pt x="2192" y="2460"/>
                  </a:lnTo>
                  <a:lnTo>
                    <a:pt x="2126" y="2493"/>
                  </a:lnTo>
                  <a:lnTo>
                    <a:pt x="2058" y="2523"/>
                  </a:lnTo>
                  <a:lnTo>
                    <a:pt x="1989" y="2549"/>
                  </a:lnTo>
                  <a:lnTo>
                    <a:pt x="1917" y="2573"/>
                  </a:lnTo>
                  <a:lnTo>
                    <a:pt x="1844" y="2593"/>
                  </a:lnTo>
                  <a:lnTo>
                    <a:pt x="1769" y="2610"/>
                  </a:lnTo>
                  <a:lnTo>
                    <a:pt x="1693" y="2623"/>
                  </a:lnTo>
                  <a:lnTo>
                    <a:pt x="1616" y="2632"/>
                  </a:lnTo>
                  <a:lnTo>
                    <a:pt x="1537" y="2638"/>
                  </a:lnTo>
                  <a:lnTo>
                    <a:pt x="1457" y="2640"/>
                  </a:lnTo>
                  <a:lnTo>
                    <a:pt x="1377" y="2638"/>
                  </a:lnTo>
                  <a:lnTo>
                    <a:pt x="1298" y="2632"/>
                  </a:lnTo>
                  <a:lnTo>
                    <a:pt x="1220" y="2623"/>
                  </a:lnTo>
                  <a:lnTo>
                    <a:pt x="1144" y="2610"/>
                  </a:lnTo>
                  <a:lnTo>
                    <a:pt x="1070" y="2593"/>
                  </a:lnTo>
                  <a:lnTo>
                    <a:pt x="996" y="2573"/>
                  </a:lnTo>
                  <a:lnTo>
                    <a:pt x="925" y="2549"/>
                  </a:lnTo>
                  <a:lnTo>
                    <a:pt x="855" y="2523"/>
                  </a:lnTo>
                  <a:lnTo>
                    <a:pt x="787" y="2493"/>
                  </a:lnTo>
                  <a:lnTo>
                    <a:pt x="722" y="2460"/>
                  </a:lnTo>
                  <a:lnTo>
                    <a:pt x="658" y="2424"/>
                  </a:lnTo>
                  <a:lnTo>
                    <a:pt x="596" y="2385"/>
                  </a:lnTo>
                  <a:lnTo>
                    <a:pt x="537" y="2344"/>
                  </a:lnTo>
                  <a:lnTo>
                    <a:pt x="481" y="2300"/>
                  </a:lnTo>
                  <a:lnTo>
                    <a:pt x="427" y="2253"/>
                  </a:lnTo>
                  <a:lnTo>
                    <a:pt x="375" y="2204"/>
                  </a:lnTo>
                  <a:lnTo>
                    <a:pt x="327" y="2153"/>
                  </a:lnTo>
                  <a:lnTo>
                    <a:pt x="281" y="2100"/>
                  </a:lnTo>
                  <a:lnTo>
                    <a:pt x="238" y="2044"/>
                  </a:lnTo>
                  <a:lnTo>
                    <a:pt x="199" y="1986"/>
                  </a:lnTo>
                  <a:lnTo>
                    <a:pt x="163" y="1927"/>
                  </a:lnTo>
                  <a:lnTo>
                    <a:pt x="130" y="1865"/>
                  </a:lnTo>
                  <a:lnTo>
                    <a:pt x="100" y="1802"/>
                  </a:lnTo>
                  <a:lnTo>
                    <a:pt x="74" y="1737"/>
                  </a:lnTo>
                  <a:lnTo>
                    <a:pt x="52" y="1671"/>
                  </a:lnTo>
                  <a:lnTo>
                    <a:pt x="34" y="1603"/>
                  </a:lnTo>
                  <a:lnTo>
                    <a:pt x="19" y="1534"/>
                  </a:lnTo>
                  <a:lnTo>
                    <a:pt x="9" y="1464"/>
                  </a:lnTo>
                  <a:lnTo>
                    <a:pt x="2" y="1392"/>
                  </a:lnTo>
                  <a:lnTo>
                    <a:pt x="0" y="132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0738" name="Picture 18"/>
            <p:cNvPicPr>
              <a:picLocks noChangeAspect="1" noChangeArrowheads="1"/>
            </p:cNvPicPr>
            <p:nvPr/>
          </p:nvPicPr>
          <p:blipFill>
            <a:blip r:embed="rId12"/>
            <a:srcRect/>
            <a:stretch>
              <a:fillRect/>
            </a:stretch>
          </p:blipFill>
          <p:spPr bwMode="auto">
            <a:xfrm>
              <a:off x="6273" y="2596"/>
              <a:ext cx="3051" cy="2602"/>
            </a:xfrm>
            <a:prstGeom prst="rect">
              <a:avLst/>
            </a:prstGeom>
            <a:noFill/>
            <a:ln w="9525">
              <a:noFill/>
              <a:miter lim="800000"/>
              <a:headEnd/>
              <a:tailEnd/>
            </a:ln>
          </p:spPr>
        </p:pic>
        <p:pic>
          <p:nvPicPr>
            <p:cNvPr id="30739" name="Picture 19"/>
            <p:cNvPicPr>
              <a:picLocks noChangeAspect="1" noChangeArrowheads="1"/>
            </p:cNvPicPr>
            <p:nvPr/>
          </p:nvPicPr>
          <p:blipFill>
            <a:blip r:embed="rId13"/>
            <a:srcRect/>
            <a:stretch>
              <a:fillRect/>
            </a:stretch>
          </p:blipFill>
          <p:spPr bwMode="auto">
            <a:xfrm>
              <a:off x="6328" y="2430"/>
              <a:ext cx="2432" cy="2204"/>
            </a:xfrm>
            <a:prstGeom prst="rect">
              <a:avLst/>
            </a:prstGeom>
            <a:noFill/>
            <a:ln w="9525">
              <a:noFill/>
              <a:miter lim="800000"/>
              <a:headEnd/>
              <a:tailEnd/>
            </a:ln>
          </p:spPr>
        </p:pic>
        <p:sp>
          <p:nvSpPr>
            <p:cNvPr id="30740" name="Freeform 20"/>
            <p:cNvSpPr>
              <a:spLocks/>
            </p:cNvSpPr>
            <p:nvPr/>
          </p:nvSpPr>
          <p:spPr bwMode="auto">
            <a:xfrm>
              <a:off x="6328" y="2430"/>
              <a:ext cx="2432" cy="2204"/>
            </a:xfrm>
            <a:custGeom>
              <a:avLst/>
              <a:gdLst/>
              <a:ahLst/>
              <a:cxnLst>
                <a:cxn ang="0">
                  <a:pos x="2" y="1029"/>
                </a:cxn>
                <a:cxn ang="0">
                  <a:pos x="23" y="888"/>
                </a:cxn>
                <a:cxn ang="0">
                  <a:pos x="62" y="753"/>
                </a:cxn>
                <a:cxn ang="0">
                  <a:pos x="119" y="626"/>
                </a:cxn>
                <a:cxn ang="0">
                  <a:pos x="192" y="507"/>
                </a:cxn>
                <a:cxn ang="0">
                  <a:pos x="280" y="397"/>
                </a:cxn>
                <a:cxn ang="0">
                  <a:pos x="383" y="299"/>
                </a:cxn>
                <a:cxn ang="0">
                  <a:pos x="497" y="212"/>
                </a:cxn>
                <a:cxn ang="0">
                  <a:pos x="624" y="139"/>
                </a:cxn>
                <a:cxn ang="0">
                  <a:pos x="760" y="80"/>
                </a:cxn>
                <a:cxn ang="0">
                  <a:pos x="905" y="36"/>
                </a:cxn>
                <a:cxn ang="0">
                  <a:pos x="1057" y="9"/>
                </a:cxn>
                <a:cxn ang="0">
                  <a:pos x="1215" y="0"/>
                </a:cxn>
                <a:cxn ang="0">
                  <a:pos x="1374" y="9"/>
                </a:cxn>
                <a:cxn ang="0">
                  <a:pos x="1526" y="36"/>
                </a:cxn>
                <a:cxn ang="0">
                  <a:pos x="1671" y="80"/>
                </a:cxn>
                <a:cxn ang="0">
                  <a:pos x="1807" y="139"/>
                </a:cxn>
                <a:cxn ang="0">
                  <a:pos x="1933" y="212"/>
                </a:cxn>
                <a:cxn ang="0">
                  <a:pos x="2048" y="299"/>
                </a:cxn>
                <a:cxn ang="0">
                  <a:pos x="2150" y="397"/>
                </a:cxn>
                <a:cxn ang="0">
                  <a:pos x="2239" y="507"/>
                </a:cxn>
                <a:cxn ang="0">
                  <a:pos x="2312" y="626"/>
                </a:cxn>
                <a:cxn ang="0">
                  <a:pos x="2369" y="753"/>
                </a:cxn>
                <a:cxn ang="0">
                  <a:pos x="2408" y="888"/>
                </a:cxn>
                <a:cxn ang="0">
                  <a:pos x="2428" y="1029"/>
                </a:cxn>
                <a:cxn ang="0">
                  <a:pos x="2428" y="1174"/>
                </a:cxn>
                <a:cxn ang="0">
                  <a:pos x="2408" y="1315"/>
                </a:cxn>
                <a:cxn ang="0">
                  <a:pos x="2369" y="1449"/>
                </a:cxn>
                <a:cxn ang="0">
                  <a:pos x="2312" y="1577"/>
                </a:cxn>
                <a:cxn ang="0">
                  <a:pos x="2239" y="1696"/>
                </a:cxn>
                <a:cxn ang="0">
                  <a:pos x="2150" y="1805"/>
                </a:cxn>
                <a:cxn ang="0">
                  <a:pos x="2048" y="1904"/>
                </a:cxn>
                <a:cxn ang="0">
                  <a:pos x="1933" y="1990"/>
                </a:cxn>
                <a:cxn ang="0">
                  <a:pos x="1807" y="2064"/>
                </a:cxn>
                <a:cxn ang="0">
                  <a:pos x="1671" y="2123"/>
                </a:cxn>
                <a:cxn ang="0">
                  <a:pos x="1526" y="2166"/>
                </a:cxn>
                <a:cxn ang="0">
                  <a:pos x="1374" y="2194"/>
                </a:cxn>
                <a:cxn ang="0">
                  <a:pos x="1215" y="2203"/>
                </a:cxn>
                <a:cxn ang="0">
                  <a:pos x="1057" y="2194"/>
                </a:cxn>
                <a:cxn ang="0">
                  <a:pos x="905" y="2166"/>
                </a:cxn>
                <a:cxn ang="0">
                  <a:pos x="760" y="2123"/>
                </a:cxn>
                <a:cxn ang="0">
                  <a:pos x="624" y="2064"/>
                </a:cxn>
                <a:cxn ang="0">
                  <a:pos x="497" y="1990"/>
                </a:cxn>
                <a:cxn ang="0">
                  <a:pos x="383" y="1904"/>
                </a:cxn>
                <a:cxn ang="0">
                  <a:pos x="280" y="1805"/>
                </a:cxn>
                <a:cxn ang="0">
                  <a:pos x="192" y="1696"/>
                </a:cxn>
                <a:cxn ang="0">
                  <a:pos x="119" y="1577"/>
                </a:cxn>
                <a:cxn ang="0">
                  <a:pos x="62" y="1449"/>
                </a:cxn>
                <a:cxn ang="0">
                  <a:pos x="23" y="1315"/>
                </a:cxn>
                <a:cxn ang="0">
                  <a:pos x="2" y="1174"/>
                </a:cxn>
              </a:cxnLst>
              <a:rect l="0" t="0" r="r" b="b"/>
              <a:pathLst>
                <a:path w="2432" h="2204">
                  <a:moveTo>
                    <a:pt x="0" y="1101"/>
                  </a:moveTo>
                  <a:lnTo>
                    <a:pt x="2" y="1029"/>
                  </a:lnTo>
                  <a:lnTo>
                    <a:pt x="10" y="958"/>
                  </a:lnTo>
                  <a:lnTo>
                    <a:pt x="23" y="888"/>
                  </a:lnTo>
                  <a:lnTo>
                    <a:pt x="40" y="820"/>
                  </a:lnTo>
                  <a:lnTo>
                    <a:pt x="62" y="753"/>
                  </a:lnTo>
                  <a:lnTo>
                    <a:pt x="88" y="688"/>
                  </a:lnTo>
                  <a:lnTo>
                    <a:pt x="119" y="626"/>
                  </a:lnTo>
                  <a:lnTo>
                    <a:pt x="153" y="565"/>
                  </a:lnTo>
                  <a:lnTo>
                    <a:pt x="192" y="507"/>
                  </a:lnTo>
                  <a:lnTo>
                    <a:pt x="234" y="451"/>
                  </a:lnTo>
                  <a:lnTo>
                    <a:pt x="280" y="397"/>
                  </a:lnTo>
                  <a:lnTo>
                    <a:pt x="330" y="347"/>
                  </a:lnTo>
                  <a:lnTo>
                    <a:pt x="383" y="299"/>
                  </a:lnTo>
                  <a:lnTo>
                    <a:pt x="439" y="254"/>
                  </a:lnTo>
                  <a:lnTo>
                    <a:pt x="497" y="212"/>
                  </a:lnTo>
                  <a:lnTo>
                    <a:pt x="559" y="174"/>
                  </a:lnTo>
                  <a:lnTo>
                    <a:pt x="624" y="139"/>
                  </a:lnTo>
                  <a:lnTo>
                    <a:pt x="690" y="107"/>
                  </a:lnTo>
                  <a:lnTo>
                    <a:pt x="760" y="80"/>
                  </a:lnTo>
                  <a:lnTo>
                    <a:pt x="831" y="56"/>
                  </a:lnTo>
                  <a:lnTo>
                    <a:pt x="905" y="36"/>
                  </a:lnTo>
                  <a:lnTo>
                    <a:pt x="980" y="20"/>
                  </a:lnTo>
                  <a:lnTo>
                    <a:pt x="1057" y="9"/>
                  </a:lnTo>
                  <a:lnTo>
                    <a:pt x="1135" y="2"/>
                  </a:lnTo>
                  <a:lnTo>
                    <a:pt x="1215" y="0"/>
                  </a:lnTo>
                  <a:lnTo>
                    <a:pt x="1295" y="2"/>
                  </a:lnTo>
                  <a:lnTo>
                    <a:pt x="1374" y="9"/>
                  </a:lnTo>
                  <a:lnTo>
                    <a:pt x="1451" y="20"/>
                  </a:lnTo>
                  <a:lnTo>
                    <a:pt x="1526" y="36"/>
                  </a:lnTo>
                  <a:lnTo>
                    <a:pt x="1600" y="56"/>
                  </a:lnTo>
                  <a:lnTo>
                    <a:pt x="1671" y="80"/>
                  </a:lnTo>
                  <a:lnTo>
                    <a:pt x="1740" y="107"/>
                  </a:lnTo>
                  <a:lnTo>
                    <a:pt x="1807" y="139"/>
                  </a:lnTo>
                  <a:lnTo>
                    <a:pt x="1872" y="174"/>
                  </a:lnTo>
                  <a:lnTo>
                    <a:pt x="1933" y="212"/>
                  </a:lnTo>
                  <a:lnTo>
                    <a:pt x="1992" y="254"/>
                  </a:lnTo>
                  <a:lnTo>
                    <a:pt x="2048" y="299"/>
                  </a:lnTo>
                  <a:lnTo>
                    <a:pt x="2101" y="347"/>
                  </a:lnTo>
                  <a:lnTo>
                    <a:pt x="2150" y="397"/>
                  </a:lnTo>
                  <a:lnTo>
                    <a:pt x="2196" y="451"/>
                  </a:lnTo>
                  <a:lnTo>
                    <a:pt x="2239" y="507"/>
                  </a:lnTo>
                  <a:lnTo>
                    <a:pt x="2277" y="565"/>
                  </a:lnTo>
                  <a:lnTo>
                    <a:pt x="2312" y="626"/>
                  </a:lnTo>
                  <a:lnTo>
                    <a:pt x="2343" y="688"/>
                  </a:lnTo>
                  <a:lnTo>
                    <a:pt x="2369" y="753"/>
                  </a:lnTo>
                  <a:lnTo>
                    <a:pt x="2391" y="820"/>
                  </a:lnTo>
                  <a:lnTo>
                    <a:pt x="2408" y="888"/>
                  </a:lnTo>
                  <a:lnTo>
                    <a:pt x="2421" y="958"/>
                  </a:lnTo>
                  <a:lnTo>
                    <a:pt x="2428" y="1029"/>
                  </a:lnTo>
                  <a:lnTo>
                    <a:pt x="2431" y="1101"/>
                  </a:lnTo>
                  <a:lnTo>
                    <a:pt x="2428" y="1174"/>
                  </a:lnTo>
                  <a:lnTo>
                    <a:pt x="2421" y="1245"/>
                  </a:lnTo>
                  <a:lnTo>
                    <a:pt x="2408" y="1315"/>
                  </a:lnTo>
                  <a:lnTo>
                    <a:pt x="2391" y="1383"/>
                  </a:lnTo>
                  <a:lnTo>
                    <a:pt x="2369" y="1449"/>
                  </a:lnTo>
                  <a:lnTo>
                    <a:pt x="2343" y="1514"/>
                  </a:lnTo>
                  <a:lnTo>
                    <a:pt x="2312" y="1577"/>
                  </a:lnTo>
                  <a:lnTo>
                    <a:pt x="2277" y="1637"/>
                  </a:lnTo>
                  <a:lnTo>
                    <a:pt x="2239" y="1696"/>
                  </a:lnTo>
                  <a:lnTo>
                    <a:pt x="2196" y="1752"/>
                  </a:lnTo>
                  <a:lnTo>
                    <a:pt x="2150" y="1805"/>
                  </a:lnTo>
                  <a:lnTo>
                    <a:pt x="2101" y="1856"/>
                  </a:lnTo>
                  <a:lnTo>
                    <a:pt x="2048" y="1904"/>
                  </a:lnTo>
                  <a:lnTo>
                    <a:pt x="1992" y="1949"/>
                  </a:lnTo>
                  <a:lnTo>
                    <a:pt x="1933" y="1990"/>
                  </a:lnTo>
                  <a:lnTo>
                    <a:pt x="1872" y="2029"/>
                  </a:lnTo>
                  <a:lnTo>
                    <a:pt x="1807" y="2064"/>
                  </a:lnTo>
                  <a:lnTo>
                    <a:pt x="1740" y="2095"/>
                  </a:lnTo>
                  <a:lnTo>
                    <a:pt x="1671" y="2123"/>
                  </a:lnTo>
                  <a:lnTo>
                    <a:pt x="1600" y="2147"/>
                  </a:lnTo>
                  <a:lnTo>
                    <a:pt x="1526" y="2166"/>
                  </a:lnTo>
                  <a:lnTo>
                    <a:pt x="1451" y="2182"/>
                  </a:lnTo>
                  <a:lnTo>
                    <a:pt x="1374" y="2194"/>
                  </a:lnTo>
                  <a:lnTo>
                    <a:pt x="1295" y="2200"/>
                  </a:lnTo>
                  <a:lnTo>
                    <a:pt x="1215" y="2203"/>
                  </a:lnTo>
                  <a:lnTo>
                    <a:pt x="1135" y="2200"/>
                  </a:lnTo>
                  <a:lnTo>
                    <a:pt x="1057" y="2194"/>
                  </a:lnTo>
                  <a:lnTo>
                    <a:pt x="980" y="2182"/>
                  </a:lnTo>
                  <a:lnTo>
                    <a:pt x="905" y="2166"/>
                  </a:lnTo>
                  <a:lnTo>
                    <a:pt x="831" y="2147"/>
                  </a:lnTo>
                  <a:lnTo>
                    <a:pt x="760" y="2123"/>
                  </a:lnTo>
                  <a:lnTo>
                    <a:pt x="690" y="2095"/>
                  </a:lnTo>
                  <a:lnTo>
                    <a:pt x="624" y="2064"/>
                  </a:lnTo>
                  <a:lnTo>
                    <a:pt x="559" y="2029"/>
                  </a:lnTo>
                  <a:lnTo>
                    <a:pt x="497" y="1990"/>
                  </a:lnTo>
                  <a:lnTo>
                    <a:pt x="439" y="1949"/>
                  </a:lnTo>
                  <a:lnTo>
                    <a:pt x="383" y="1904"/>
                  </a:lnTo>
                  <a:lnTo>
                    <a:pt x="330" y="1856"/>
                  </a:lnTo>
                  <a:lnTo>
                    <a:pt x="280" y="1805"/>
                  </a:lnTo>
                  <a:lnTo>
                    <a:pt x="234" y="1752"/>
                  </a:lnTo>
                  <a:lnTo>
                    <a:pt x="192" y="1696"/>
                  </a:lnTo>
                  <a:lnTo>
                    <a:pt x="153" y="1637"/>
                  </a:lnTo>
                  <a:lnTo>
                    <a:pt x="119" y="1577"/>
                  </a:lnTo>
                  <a:lnTo>
                    <a:pt x="88" y="1514"/>
                  </a:lnTo>
                  <a:lnTo>
                    <a:pt x="62" y="1449"/>
                  </a:lnTo>
                  <a:lnTo>
                    <a:pt x="40" y="1383"/>
                  </a:lnTo>
                  <a:lnTo>
                    <a:pt x="23" y="1315"/>
                  </a:lnTo>
                  <a:lnTo>
                    <a:pt x="10" y="1245"/>
                  </a:lnTo>
                  <a:lnTo>
                    <a:pt x="2" y="1174"/>
                  </a:lnTo>
                  <a:lnTo>
                    <a:pt x="0" y="1101"/>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0" name="Rectangle 29"/>
          <p:cNvSpPr/>
          <p:nvPr/>
        </p:nvSpPr>
        <p:spPr>
          <a:xfrm>
            <a:off x="4191000" y="2971800"/>
            <a:ext cx="1295400" cy="923330"/>
          </a:xfrm>
          <a:prstGeom prst="rect">
            <a:avLst/>
          </a:prstGeom>
        </p:spPr>
        <p:txBody>
          <a:bodyPr wrap="square">
            <a:spAutoFit/>
          </a:bodyPr>
          <a:lstStyle/>
          <a:p>
            <a:pPr algn="ctr"/>
            <a:r>
              <a:rPr lang="en-US" b="1" dirty="0"/>
              <a:t>With what Analytical tools?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57200"/>
            <a:ext cx="2209800" cy="1477328"/>
          </a:xfrm>
          <a:prstGeom prst="rect">
            <a:avLst/>
          </a:prstGeom>
        </p:spPr>
        <p:txBody>
          <a:bodyPr wrap="square">
            <a:spAutoFit/>
          </a:bodyPr>
          <a:lstStyle/>
          <a:p>
            <a:r>
              <a:rPr lang="en-US" dirty="0"/>
              <a:t>To Describe </a:t>
            </a:r>
          </a:p>
          <a:p>
            <a:r>
              <a:rPr lang="en-US" dirty="0"/>
              <a:t>To Understand </a:t>
            </a:r>
          </a:p>
          <a:p>
            <a:r>
              <a:rPr lang="en-US" dirty="0"/>
              <a:t>To Explain</a:t>
            </a:r>
          </a:p>
          <a:p>
            <a:r>
              <a:rPr lang="en-US" dirty="0"/>
              <a:t>To Predict </a:t>
            </a:r>
          </a:p>
          <a:p>
            <a:r>
              <a:rPr lang="en-US" dirty="0"/>
              <a:t>To Control</a:t>
            </a:r>
          </a:p>
        </p:txBody>
      </p:sp>
      <p:sp>
        <p:nvSpPr>
          <p:cNvPr id="5" name="Rectangle 4"/>
          <p:cNvSpPr/>
          <p:nvPr/>
        </p:nvSpPr>
        <p:spPr>
          <a:xfrm>
            <a:off x="304800" y="3048000"/>
            <a:ext cx="1438214" cy="369332"/>
          </a:xfrm>
          <a:prstGeom prst="rect">
            <a:avLst/>
          </a:prstGeom>
        </p:spPr>
        <p:txBody>
          <a:bodyPr wrap="none">
            <a:spAutoFit/>
          </a:bodyPr>
          <a:lstStyle/>
          <a:p>
            <a:r>
              <a:rPr lang="en-US" dirty="0"/>
              <a:t>To Critique</a:t>
            </a:r>
          </a:p>
        </p:txBody>
      </p:sp>
      <p:sp>
        <p:nvSpPr>
          <p:cNvPr id="6" name="Rectangle 5"/>
          <p:cNvSpPr/>
          <p:nvPr/>
        </p:nvSpPr>
        <p:spPr>
          <a:xfrm>
            <a:off x="304800" y="4343400"/>
            <a:ext cx="2438400" cy="1477328"/>
          </a:xfrm>
          <a:prstGeom prst="rect">
            <a:avLst/>
          </a:prstGeom>
        </p:spPr>
        <p:txBody>
          <a:bodyPr wrap="square">
            <a:spAutoFit/>
          </a:bodyPr>
          <a:lstStyle/>
          <a:p>
            <a:r>
              <a:rPr lang="en-US" dirty="0"/>
              <a:t>To Publish </a:t>
            </a:r>
          </a:p>
          <a:p>
            <a:r>
              <a:rPr lang="en-US" dirty="0"/>
              <a:t>Policy analysis</a:t>
            </a:r>
          </a:p>
          <a:p>
            <a:r>
              <a:rPr lang="en-US" dirty="0"/>
              <a:t>Situation Analysis</a:t>
            </a:r>
          </a:p>
          <a:p>
            <a:r>
              <a:rPr lang="en-US" dirty="0"/>
              <a:t>Evaluative study</a:t>
            </a:r>
          </a:p>
          <a:p>
            <a:r>
              <a:rPr lang="en-US" dirty="0"/>
              <a:t>Interventions </a:t>
            </a:r>
          </a:p>
        </p:txBody>
      </p:sp>
      <p:sp>
        <p:nvSpPr>
          <p:cNvPr id="7" name="Rectangle 6"/>
          <p:cNvSpPr/>
          <p:nvPr/>
        </p:nvSpPr>
        <p:spPr>
          <a:xfrm>
            <a:off x="6324600" y="457200"/>
            <a:ext cx="1959191" cy="369332"/>
          </a:xfrm>
          <a:prstGeom prst="rect">
            <a:avLst/>
          </a:prstGeom>
        </p:spPr>
        <p:txBody>
          <a:bodyPr wrap="none">
            <a:spAutoFit/>
          </a:bodyPr>
          <a:lstStyle/>
          <a:p>
            <a:r>
              <a:rPr lang="en-US" dirty="0"/>
              <a:t>To tell the story</a:t>
            </a:r>
          </a:p>
        </p:txBody>
      </p:sp>
      <p:sp>
        <p:nvSpPr>
          <p:cNvPr id="8" name="Rectangle 7"/>
          <p:cNvSpPr/>
          <p:nvPr/>
        </p:nvSpPr>
        <p:spPr>
          <a:xfrm>
            <a:off x="6400800" y="990600"/>
            <a:ext cx="1957587" cy="369332"/>
          </a:xfrm>
          <a:prstGeom prst="rect">
            <a:avLst/>
          </a:prstGeom>
        </p:spPr>
        <p:txBody>
          <a:bodyPr wrap="none">
            <a:spAutoFit/>
          </a:bodyPr>
          <a:lstStyle/>
          <a:p>
            <a:r>
              <a:rPr lang="en-US" dirty="0"/>
              <a:t>To give account</a:t>
            </a:r>
          </a:p>
        </p:txBody>
      </p:sp>
      <p:sp>
        <p:nvSpPr>
          <p:cNvPr id="9" name="Rectangle 8"/>
          <p:cNvSpPr/>
          <p:nvPr/>
        </p:nvSpPr>
        <p:spPr>
          <a:xfrm>
            <a:off x="6705600" y="3124200"/>
            <a:ext cx="1901483" cy="369332"/>
          </a:xfrm>
          <a:prstGeom prst="rect">
            <a:avLst/>
          </a:prstGeom>
        </p:spPr>
        <p:txBody>
          <a:bodyPr wrap="none">
            <a:spAutoFit/>
          </a:bodyPr>
          <a:lstStyle/>
          <a:p>
            <a:r>
              <a:rPr lang="en-US" dirty="0"/>
              <a:t>To build theory</a:t>
            </a:r>
          </a:p>
        </p:txBody>
      </p:sp>
      <p:sp>
        <p:nvSpPr>
          <p:cNvPr id="10" name="Rectangle 9"/>
          <p:cNvSpPr/>
          <p:nvPr/>
        </p:nvSpPr>
        <p:spPr>
          <a:xfrm>
            <a:off x="6705600" y="4114800"/>
            <a:ext cx="2057400" cy="923330"/>
          </a:xfrm>
          <a:prstGeom prst="rect">
            <a:avLst/>
          </a:prstGeom>
        </p:spPr>
        <p:txBody>
          <a:bodyPr wrap="square">
            <a:spAutoFit/>
          </a:bodyPr>
          <a:lstStyle/>
          <a:p>
            <a:r>
              <a:rPr lang="en-US" dirty="0"/>
              <a:t>To fix some problem in society</a:t>
            </a:r>
          </a:p>
        </p:txBody>
      </p:sp>
      <p:grpSp>
        <p:nvGrpSpPr>
          <p:cNvPr id="58" name="Group 57"/>
          <p:cNvGrpSpPr/>
          <p:nvPr/>
        </p:nvGrpSpPr>
        <p:grpSpPr>
          <a:xfrm>
            <a:off x="2065337" y="1371600"/>
            <a:ext cx="4792663" cy="4326256"/>
            <a:chOff x="1981200" y="1371600"/>
            <a:chExt cx="4792663" cy="4326256"/>
          </a:xfrm>
        </p:grpSpPr>
        <p:grpSp>
          <p:nvGrpSpPr>
            <p:cNvPr id="35" name="Group 34"/>
            <p:cNvGrpSpPr/>
            <p:nvPr/>
          </p:nvGrpSpPr>
          <p:grpSpPr>
            <a:xfrm>
              <a:off x="1981200" y="1371600"/>
              <a:ext cx="4792663" cy="4326256"/>
              <a:chOff x="1983740" y="1506219"/>
              <a:chExt cx="4183063" cy="3792856"/>
            </a:xfrm>
          </p:grpSpPr>
          <p:pic>
            <p:nvPicPr>
              <p:cNvPr id="36" name="Picture 3"/>
              <p:cNvPicPr>
                <a:picLocks noChangeAspect="1" noChangeArrowheads="1"/>
              </p:cNvPicPr>
              <p:nvPr/>
            </p:nvPicPr>
            <p:blipFill>
              <a:blip r:embed="rId2"/>
              <a:srcRect/>
              <a:stretch>
                <a:fillRect/>
              </a:stretch>
            </p:blipFill>
            <p:spPr bwMode="auto">
              <a:xfrm>
                <a:off x="1983740" y="1815413"/>
                <a:ext cx="4183063" cy="3483662"/>
              </a:xfrm>
              <a:prstGeom prst="rect">
                <a:avLst/>
              </a:prstGeom>
              <a:noFill/>
              <a:ln w="9525">
                <a:noFill/>
                <a:miter lim="800000"/>
                <a:headEnd/>
                <a:tailEnd/>
              </a:ln>
            </p:spPr>
          </p:pic>
          <p:pic>
            <p:nvPicPr>
              <p:cNvPr id="37" name="Picture 4"/>
              <p:cNvPicPr>
                <a:picLocks noChangeAspect="1" noChangeArrowheads="1"/>
              </p:cNvPicPr>
              <p:nvPr/>
            </p:nvPicPr>
            <p:blipFill>
              <a:blip r:embed="rId3"/>
              <a:srcRect/>
              <a:stretch>
                <a:fillRect/>
              </a:stretch>
            </p:blipFill>
            <p:spPr bwMode="auto">
              <a:xfrm>
                <a:off x="2018662" y="1506219"/>
                <a:ext cx="3790028" cy="3434776"/>
              </a:xfrm>
              <a:prstGeom prst="rect">
                <a:avLst/>
              </a:prstGeom>
              <a:noFill/>
              <a:ln w="9525">
                <a:noFill/>
                <a:miter lim="800000"/>
                <a:headEnd/>
                <a:tailEnd/>
              </a:ln>
            </p:spPr>
          </p:pic>
          <p:sp>
            <p:nvSpPr>
              <p:cNvPr id="38" name="Freeform 5"/>
              <p:cNvSpPr>
                <a:spLocks/>
              </p:cNvSpPr>
              <p:nvPr/>
            </p:nvSpPr>
            <p:spPr bwMode="auto">
              <a:xfrm>
                <a:off x="2018662" y="1506219"/>
                <a:ext cx="3790028" cy="3434776"/>
              </a:xfrm>
              <a:custGeom>
                <a:avLst/>
                <a:gdLst/>
                <a:ahLst/>
                <a:cxnLst>
                  <a:cxn ang="0">
                    <a:pos x="9" y="2490"/>
                  </a:cxn>
                  <a:cxn ang="0">
                    <a:pos x="49" y="2211"/>
                  </a:cxn>
                  <a:cxn ang="0">
                    <a:pos x="120" y="1941"/>
                  </a:cxn>
                  <a:cxn ang="0">
                    <a:pos x="220" y="1683"/>
                  </a:cxn>
                  <a:cxn ang="0">
                    <a:pos x="347" y="1437"/>
                  </a:cxn>
                  <a:cxn ang="0">
                    <a:pos x="499" y="1206"/>
                  </a:cxn>
                  <a:cxn ang="0">
                    <a:pos x="675" y="990"/>
                  </a:cxn>
                  <a:cxn ang="0">
                    <a:pos x="874" y="792"/>
                  </a:cxn>
                  <a:cxn ang="0">
                    <a:pos x="1093" y="612"/>
                  </a:cxn>
                  <a:cxn ang="0">
                    <a:pos x="1331" y="452"/>
                  </a:cxn>
                  <a:cxn ang="0">
                    <a:pos x="1586" y="314"/>
                  </a:cxn>
                  <a:cxn ang="0">
                    <a:pos x="1857" y="199"/>
                  </a:cxn>
                  <a:cxn ang="0">
                    <a:pos x="2142" y="109"/>
                  </a:cxn>
                  <a:cxn ang="0">
                    <a:pos x="2439" y="45"/>
                  </a:cxn>
                  <a:cxn ang="0">
                    <a:pos x="2747" y="8"/>
                  </a:cxn>
                  <a:cxn ang="0">
                    <a:pos x="3064" y="1"/>
                  </a:cxn>
                  <a:cxn ang="0">
                    <a:pos x="3376" y="23"/>
                  </a:cxn>
                  <a:cxn ang="0">
                    <a:pos x="3679" y="73"/>
                  </a:cxn>
                  <a:cxn ang="0">
                    <a:pos x="3970" y="151"/>
                  </a:cxn>
                  <a:cxn ang="0">
                    <a:pos x="4248" y="254"/>
                  </a:cxn>
                  <a:cxn ang="0">
                    <a:pos x="4512" y="380"/>
                  </a:cxn>
                  <a:cxn ang="0">
                    <a:pos x="4759" y="529"/>
                  </a:cxn>
                  <a:cxn ang="0">
                    <a:pos x="4987" y="699"/>
                  </a:cxn>
                  <a:cxn ang="0">
                    <a:pos x="5196" y="889"/>
                  </a:cxn>
                  <a:cxn ang="0">
                    <a:pos x="5384" y="1096"/>
                  </a:cxn>
                  <a:cxn ang="0">
                    <a:pos x="5549" y="1320"/>
                  </a:cxn>
                  <a:cxn ang="0">
                    <a:pos x="5688" y="1559"/>
                  </a:cxn>
                  <a:cxn ang="0">
                    <a:pos x="5802" y="1811"/>
                  </a:cxn>
                  <a:cxn ang="0">
                    <a:pos x="5887" y="2075"/>
                  </a:cxn>
                  <a:cxn ang="0">
                    <a:pos x="5943" y="2349"/>
                  </a:cxn>
                  <a:cxn ang="0">
                    <a:pos x="5968" y="2632"/>
                  </a:cxn>
                  <a:cxn ang="0">
                    <a:pos x="5959" y="2919"/>
                  </a:cxn>
                  <a:cxn ang="0">
                    <a:pos x="5919" y="3198"/>
                  </a:cxn>
                  <a:cxn ang="0">
                    <a:pos x="5848" y="3468"/>
                  </a:cxn>
                  <a:cxn ang="0">
                    <a:pos x="5748" y="3726"/>
                  </a:cxn>
                  <a:cxn ang="0">
                    <a:pos x="5622" y="3971"/>
                  </a:cxn>
                  <a:cxn ang="0">
                    <a:pos x="5469" y="4203"/>
                  </a:cxn>
                  <a:cxn ang="0">
                    <a:pos x="5293" y="4418"/>
                  </a:cxn>
                  <a:cxn ang="0">
                    <a:pos x="5094" y="4617"/>
                  </a:cxn>
                  <a:cxn ang="0">
                    <a:pos x="4875" y="4797"/>
                  </a:cxn>
                  <a:cxn ang="0">
                    <a:pos x="4637" y="4957"/>
                  </a:cxn>
                  <a:cxn ang="0">
                    <a:pos x="4382" y="5095"/>
                  </a:cxn>
                  <a:cxn ang="0">
                    <a:pos x="4111" y="5210"/>
                  </a:cxn>
                  <a:cxn ang="0">
                    <a:pos x="3826" y="5300"/>
                  </a:cxn>
                  <a:cxn ang="0">
                    <a:pos x="3529" y="5364"/>
                  </a:cxn>
                  <a:cxn ang="0">
                    <a:pos x="3221" y="5401"/>
                  </a:cxn>
                  <a:cxn ang="0">
                    <a:pos x="2905" y="5408"/>
                  </a:cxn>
                  <a:cxn ang="0">
                    <a:pos x="2592" y="5386"/>
                  </a:cxn>
                  <a:cxn ang="0">
                    <a:pos x="2289" y="5335"/>
                  </a:cxn>
                  <a:cxn ang="0">
                    <a:pos x="1998" y="5258"/>
                  </a:cxn>
                  <a:cxn ang="0">
                    <a:pos x="1720" y="5155"/>
                  </a:cxn>
                  <a:cxn ang="0">
                    <a:pos x="1457" y="5028"/>
                  </a:cxn>
                  <a:cxn ang="0">
                    <a:pos x="1210" y="4879"/>
                  </a:cxn>
                  <a:cxn ang="0">
                    <a:pos x="981" y="4709"/>
                  </a:cxn>
                  <a:cxn ang="0">
                    <a:pos x="772" y="4520"/>
                  </a:cxn>
                  <a:cxn ang="0">
                    <a:pos x="584" y="4313"/>
                  </a:cxn>
                  <a:cxn ang="0">
                    <a:pos x="420" y="4089"/>
                  </a:cxn>
                  <a:cxn ang="0">
                    <a:pos x="280" y="3850"/>
                  </a:cxn>
                  <a:cxn ang="0">
                    <a:pos x="167" y="3598"/>
                  </a:cxn>
                  <a:cxn ang="0">
                    <a:pos x="81" y="3334"/>
                  </a:cxn>
                  <a:cxn ang="0">
                    <a:pos x="25" y="3060"/>
                  </a:cxn>
                  <a:cxn ang="0">
                    <a:pos x="1" y="2776"/>
                  </a:cxn>
                </a:cxnLst>
                <a:rect l="0" t="0" r="r" b="b"/>
                <a:pathLst>
                  <a:path w="5969" h="5410">
                    <a:moveTo>
                      <a:pt x="0" y="2704"/>
                    </a:moveTo>
                    <a:lnTo>
                      <a:pt x="1" y="2632"/>
                    </a:lnTo>
                    <a:lnTo>
                      <a:pt x="4" y="2561"/>
                    </a:lnTo>
                    <a:lnTo>
                      <a:pt x="9" y="2490"/>
                    </a:lnTo>
                    <a:lnTo>
                      <a:pt x="16" y="2419"/>
                    </a:lnTo>
                    <a:lnTo>
                      <a:pt x="25" y="2349"/>
                    </a:lnTo>
                    <a:lnTo>
                      <a:pt x="36" y="2279"/>
                    </a:lnTo>
                    <a:lnTo>
                      <a:pt x="49" y="2211"/>
                    </a:lnTo>
                    <a:lnTo>
                      <a:pt x="64" y="2142"/>
                    </a:lnTo>
                    <a:lnTo>
                      <a:pt x="81" y="2075"/>
                    </a:lnTo>
                    <a:lnTo>
                      <a:pt x="100" y="2008"/>
                    </a:lnTo>
                    <a:lnTo>
                      <a:pt x="120" y="1941"/>
                    </a:lnTo>
                    <a:lnTo>
                      <a:pt x="143" y="1876"/>
                    </a:lnTo>
                    <a:lnTo>
                      <a:pt x="167" y="1811"/>
                    </a:lnTo>
                    <a:lnTo>
                      <a:pt x="192" y="1746"/>
                    </a:lnTo>
                    <a:lnTo>
                      <a:pt x="220" y="1683"/>
                    </a:lnTo>
                    <a:lnTo>
                      <a:pt x="249" y="1620"/>
                    </a:lnTo>
                    <a:lnTo>
                      <a:pt x="280" y="1559"/>
                    </a:lnTo>
                    <a:lnTo>
                      <a:pt x="313" y="1498"/>
                    </a:lnTo>
                    <a:lnTo>
                      <a:pt x="347" y="1437"/>
                    </a:lnTo>
                    <a:lnTo>
                      <a:pt x="383" y="1378"/>
                    </a:lnTo>
                    <a:lnTo>
                      <a:pt x="420" y="1320"/>
                    </a:lnTo>
                    <a:lnTo>
                      <a:pt x="459" y="1263"/>
                    </a:lnTo>
                    <a:lnTo>
                      <a:pt x="499" y="1206"/>
                    </a:lnTo>
                    <a:lnTo>
                      <a:pt x="541" y="1151"/>
                    </a:lnTo>
                    <a:lnTo>
                      <a:pt x="584" y="1096"/>
                    </a:lnTo>
                    <a:lnTo>
                      <a:pt x="629" y="1043"/>
                    </a:lnTo>
                    <a:lnTo>
                      <a:pt x="675" y="990"/>
                    </a:lnTo>
                    <a:lnTo>
                      <a:pt x="723" y="939"/>
                    </a:lnTo>
                    <a:lnTo>
                      <a:pt x="772" y="889"/>
                    </a:lnTo>
                    <a:lnTo>
                      <a:pt x="822" y="840"/>
                    </a:lnTo>
                    <a:lnTo>
                      <a:pt x="874" y="792"/>
                    </a:lnTo>
                    <a:lnTo>
                      <a:pt x="927" y="745"/>
                    </a:lnTo>
                    <a:lnTo>
                      <a:pt x="981" y="699"/>
                    </a:lnTo>
                    <a:lnTo>
                      <a:pt x="1036" y="655"/>
                    </a:lnTo>
                    <a:lnTo>
                      <a:pt x="1093" y="612"/>
                    </a:lnTo>
                    <a:lnTo>
                      <a:pt x="1151" y="570"/>
                    </a:lnTo>
                    <a:lnTo>
                      <a:pt x="1210" y="529"/>
                    </a:lnTo>
                    <a:lnTo>
                      <a:pt x="1270" y="490"/>
                    </a:lnTo>
                    <a:lnTo>
                      <a:pt x="1331" y="452"/>
                    </a:lnTo>
                    <a:lnTo>
                      <a:pt x="1393" y="416"/>
                    </a:lnTo>
                    <a:lnTo>
                      <a:pt x="1457" y="380"/>
                    </a:lnTo>
                    <a:lnTo>
                      <a:pt x="1521" y="346"/>
                    </a:lnTo>
                    <a:lnTo>
                      <a:pt x="1586" y="314"/>
                    </a:lnTo>
                    <a:lnTo>
                      <a:pt x="1653" y="283"/>
                    </a:lnTo>
                    <a:lnTo>
                      <a:pt x="1720" y="254"/>
                    </a:lnTo>
                    <a:lnTo>
                      <a:pt x="1788" y="226"/>
                    </a:lnTo>
                    <a:lnTo>
                      <a:pt x="1857" y="199"/>
                    </a:lnTo>
                    <a:lnTo>
                      <a:pt x="1927" y="174"/>
                    </a:lnTo>
                    <a:lnTo>
                      <a:pt x="1998" y="151"/>
                    </a:lnTo>
                    <a:lnTo>
                      <a:pt x="2070" y="129"/>
                    </a:lnTo>
                    <a:lnTo>
                      <a:pt x="2142" y="109"/>
                    </a:lnTo>
                    <a:lnTo>
                      <a:pt x="2215" y="90"/>
                    </a:lnTo>
                    <a:lnTo>
                      <a:pt x="2289" y="73"/>
                    </a:lnTo>
                    <a:lnTo>
                      <a:pt x="2364" y="58"/>
                    </a:lnTo>
                    <a:lnTo>
                      <a:pt x="2439" y="45"/>
                    </a:lnTo>
                    <a:lnTo>
                      <a:pt x="2515" y="33"/>
                    </a:lnTo>
                    <a:lnTo>
                      <a:pt x="2592" y="23"/>
                    </a:lnTo>
                    <a:lnTo>
                      <a:pt x="2669" y="14"/>
                    </a:lnTo>
                    <a:lnTo>
                      <a:pt x="2747" y="8"/>
                    </a:lnTo>
                    <a:lnTo>
                      <a:pt x="2826" y="3"/>
                    </a:lnTo>
                    <a:lnTo>
                      <a:pt x="2905" y="1"/>
                    </a:lnTo>
                    <a:lnTo>
                      <a:pt x="2984" y="0"/>
                    </a:lnTo>
                    <a:lnTo>
                      <a:pt x="3064" y="1"/>
                    </a:lnTo>
                    <a:lnTo>
                      <a:pt x="3143" y="3"/>
                    </a:lnTo>
                    <a:lnTo>
                      <a:pt x="3221" y="8"/>
                    </a:lnTo>
                    <a:lnTo>
                      <a:pt x="3299" y="14"/>
                    </a:lnTo>
                    <a:lnTo>
                      <a:pt x="3376" y="23"/>
                    </a:lnTo>
                    <a:lnTo>
                      <a:pt x="3453" y="33"/>
                    </a:lnTo>
                    <a:lnTo>
                      <a:pt x="3529" y="45"/>
                    </a:lnTo>
                    <a:lnTo>
                      <a:pt x="3604" y="58"/>
                    </a:lnTo>
                    <a:lnTo>
                      <a:pt x="3679" y="73"/>
                    </a:lnTo>
                    <a:lnTo>
                      <a:pt x="3753" y="90"/>
                    </a:lnTo>
                    <a:lnTo>
                      <a:pt x="3826" y="109"/>
                    </a:lnTo>
                    <a:lnTo>
                      <a:pt x="3899" y="129"/>
                    </a:lnTo>
                    <a:lnTo>
                      <a:pt x="3970" y="151"/>
                    </a:lnTo>
                    <a:lnTo>
                      <a:pt x="4041" y="174"/>
                    </a:lnTo>
                    <a:lnTo>
                      <a:pt x="4111" y="199"/>
                    </a:lnTo>
                    <a:lnTo>
                      <a:pt x="4180" y="226"/>
                    </a:lnTo>
                    <a:lnTo>
                      <a:pt x="4248" y="254"/>
                    </a:lnTo>
                    <a:lnTo>
                      <a:pt x="4316" y="283"/>
                    </a:lnTo>
                    <a:lnTo>
                      <a:pt x="4382" y="314"/>
                    </a:lnTo>
                    <a:lnTo>
                      <a:pt x="4447" y="346"/>
                    </a:lnTo>
                    <a:lnTo>
                      <a:pt x="4512" y="380"/>
                    </a:lnTo>
                    <a:lnTo>
                      <a:pt x="4575" y="416"/>
                    </a:lnTo>
                    <a:lnTo>
                      <a:pt x="4637" y="452"/>
                    </a:lnTo>
                    <a:lnTo>
                      <a:pt x="4699" y="490"/>
                    </a:lnTo>
                    <a:lnTo>
                      <a:pt x="4759" y="529"/>
                    </a:lnTo>
                    <a:lnTo>
                      <a:pt x="4818" y="570"/>
                    </a:lnTo>
                    <a:lnTo>
                      <a:pt x="4875" y="612"/>
                    </a:lnTo>
                    <a:lnTo>
                      <a:pt x="4932" y="655"/>
                    </a:lnTo>
                    <a:lnTo>
                      <a:pt x="4987" y="699"/>
                    </a:lnTo>
                    <a:lnTo>
                      <a:pt x="5042" y="745"/>
                    </a:lnTo>
                    <a:lnTo>
                      <a:pt x="5094" y="792"/>
                    </a:lnTo>
                    <a:lnTo>
                      <a:pt x="5146" y="840"/>
                    </a:lnTo>
                    <a:lnTo>
                      <a:pt x="5196" y="889"/>
                    </a:lnTo>
                    <a:lnTo>
                      <a:pt x="5245" y="939"/>
                    </a:lnTo>
                    <a:lnTo>
                      <a:pt x="5293" y="990"/>
                    </a:lnTo>
                    <a:lnTo>
                      <a:pt x="5339" y="1043"/>
                    </a:lnTo>
                    <a:lnTo>
                      <a:pt x="5384" y="1096"/>
                    </a:lnTo>
                    <a:lnTo>
                      <a:pt x="5427" y="1151"/>
                    </a:lnTo>
                    <a:lnTo>
                      <a:pt x="5469" y="1206"/>
                    </a:lnTo>
                    <a:lnTo>
                      <a:pt x="5510" y="1263"/>
                    </a:lnTo>
                    <a:lnTo>
                      <a:pt x="5549" y="1320"/>
                    </a:lnTo>
                    <a:lnTo>
                      <a:pt x="5586" y="1378"/>
                    </a:lnTo>
                    <a:lnTo>
                      <a:pt x="5622" y="1437"/>
                    </a:lnTo>
                    <a:lnTo>
                      <a:pt x="5656" y="1498"/>
                    </a:lnTo>
                    <a:lnTo>
                      <a:pt x="5688" y="1559"/>
                    </a:lnTo>
                    <a:lnTo>
                      <a:pt x="5719" y="1620"/>
                    </a:lnTo>
                    <a:lnTo>
                      <a:pt x="5748" y="1683"/>
                    </a:lnTo>
                    <a:lnTo>
                      <a:pt x="5776" y="1746"/>
                    </a:lnTo>
                    <a:lnTo>
                      <a:pt x="5802" y="1811"/>
                    </a:lnTo>
                    <a:lnTo>
                      <a:pt x="5826" y="1876"/>
                    </a:lnTo>
                    <a:lnTo>
                      <a:pt x="5848" y="1941"/>
                    </a:lnTo>
                    <a:lnTo>
                      <a:pt x="5869" y="2008"/>
                    </a:lnTo>
                    <a:lnTo>
                      <a:pt x="5887" y="2075"/>
                    </a:lnTo>
                    <a:lnTo>
                      <a:pt x="5904" y="2142"/>
                    </a:lnTo>
                    <a:lnTo>
                      <a:pt x="5919" y="2211"/>
                    </a:lnTo>
                    <a:lnTo>
                      <a:pt x="5932" y="2279"/>
                    </a:lnTo>
                    <a:lnTo>
                      <a:pt x="5943" y="2349"/>
                    </a:lnTo>
                    <a:lnTo>
                      <a:pt x="5952" y="2419"/>
                    </a:lnTo>
                    <a:lnTo>
                      <a:pt x="5959" y="2490"/>
                    </a:lnTo>
                    <a:lnTo>
                      <a:pt x="5964" y="2561"/>
                    </a:lnTo>
                    <a:lnTo>
                      <a:pt x="5968" y="2632"/>
                    </a:lnTo>
                    <a:lnTo>
                      <a:pt x="5969" y="2704"/>
                    </a:lnTo>
                    <a:lnTo>
                      <a:pt x="5968" y="2776"/>
                    </a:lnTo>
                    <a:lnTo>
                      <a:pt x="5964" y="2848"/>
                    </a:lnTo>
                    <a:lnTo>
                      <a:pt x="5959" y="2919"/>
                    </a:lnTo>
                    <a:lnTo>
                      <a:pt x="5952" y="2990"/>
                    </a:lnTo>
                    <a:lnTo>
                      <a:pt x="5943" y="3060"/>
                    </a:lnTo>
                    <a:lnTo>
                      <a:pt x="5932" y="3129"/>
                    </a:lnTo>
                    <a:lnTo>
                      <a:pt x="5919" y="3198"/>
                    </a:lnTo>
                    <a:lnTo>
                      <a:pt x="5904" y="3267"/>
                    </a:lnTo>
                    <a:lnTo>
                      <a:pt x="5887" y="3334"/>
                    </a:lnTo>
                    <a:lnTo>
                      <a:pt x="5869" y="3401"/>
                    </a:lnTo>
                    <a:lnTo>
                      <a:pt x="5848" y="3468"/>
                    </a:lnTo>
                    <a:lnTo>
                      <a:pt x="5826" y="3533"/>
                    </a:lnTo>
                    <a:lnTo>
                      <a:pt x="5802" y="3598"/>
                    </a:lnTo>
                    <a:lnTo>
                      <a:pt x="5776" y="3662"/>
                    </a:lnTo>
                    <a:lnTo>
                      <a:pt x="5748" y="3726"/>
                    </a:lnTo>
                    <a:lnTo>
                      <a:pt x="5719" y="3788"/>
                    </a:lnTo>
                    <a:lnTo>
                      <a:pt x="5688" y="3850"/>
                    </a:lnTo>
                    <a:lnTo>
                      <a:pt x="5656" y="3911"/>
                    </a:lnTo>
                    <a:lnTo>
                      <a:pt x="5622" y="3971"/>
                    </a:lnTo>
                    <a:lnTo>
                      <a:pt x="5586" y="4031"/>
                    </a:lnTo>
                    <a:lnTo>
                      <a:pt x="5549" y="4089"/>
                    </a:lnTo>
                    <a:lnTo>
                      <a:pt x="5510" y="4146"/>
                    </a:lnTo>
                    <a:lnTo>
                      <a:pt x="5469" y="4203"/>
                    </a:lnTo>
                    <a:lnTo>
                      <a:pt x="5427" y="4258"/>
                    </a:lnTo>
                    <a:lnTo>
                      <a:pt x="5384" y="4313"/>
                    </a:lnTo>
                    <a:lnTo>
                      <a:pt x="5339" y="4366"/>
                    </a:lnTo>
                    <a:lnTo>
                      <a:pt x="5293" y="4418"/>
                    </a:lnTo>
                    <a:lnTo>
                      <a:pt x="5245" y="4470"/>
                    </a:lnTo>
                    <a:lnTo>
                      <a:pt x="5196" y="4520"/>
                    </a:lnTo>
                    <a:lnTo>
                      <a:pt x="5146" y="4569"/>
                    </a:lnTo>
                    <a:lnTo>
                      <a:pt x="5094" y="4617"/>
                    </a:lnTo>
                    <a:lnTo>
                      <a:pt x="5042" y="4664"/>
                    </a:lnTo>
                    <a:lnTo>
                      <a:pt x="4987" y="4709"/>
                    </a:lnTo>
                    <a:lnTo>
                      <a:pt x="4932" y="4754"/>
                    </a:lnTo>
                    <a:lnTo>
                      <a:pt x="4875" y="4797"/>
                    </a:lnTo>
                    <a:lnTo>
                      <a:pt x="4818" y="4839"/>
                    </a:lnTo>
                    <a:lnTo>
                      <a:pt x="4759" y="4879"/>
                    </a:lnTo>
                    <a:lnTo>
                      <a:pt x="4699" y="4919"/>
                    </a:lnTo>
                    <a:lnTo>
                      <a:pt x="4637" y="4957"/>
                    </a:lnTo>
                    <a:lnTo>
                      <a:pt x="4575" y="4993"/>
                    </a:lnTo>
                    <a:lnTo>
                      <a:pt x="4512" y="5028"/>
                    </a:lnTo>
                    <a:lnTo>
                      <a:pt x="4447" y="5062"/>
                    </a:lnTo>
                    <a:lnTo>
                      <a:pt x="4382" y="5095"/>
                    </a:lnTo>
                    <a:lnTo>
                      <a:pt x="4316" y="5126"/>
                    </a:lnTo>
                    <a:lnTo>
                      <a:pt x="4248" y="5155"/>
                    </a:lnTo>
                    <a:lnTo>
                      <a:pt x="4180" y="5183"/>
                    </a:lnTo>
                    <a:lnTo>
                      <a:pt x="4111" y="5210"/>
                    </a:lnTo>
                    <a:lnTo>
                      <a:pt x="4041" y="5235"/>
                    </a:lnTo>
                    <a:lnTo>
                      <a:pt x="3970" y="5258"/>
                    </a:lnTo>
                    <a:lnTo>
                      <a:pt x="3899" y="5280"/>
                    </a:lnTo>
                    <a:lnTo>
                      <a:pt x="3826" y="5300"/>
                    </a:lnTo>
                    <a:lnTo>
                      <a:pt x="3753" y="5319"/>
                    </a:lnTo>
                    <a:lnTo>
                      <a:pt x="3679" y="5335"/>
                    </a:lnTo>
                    <a:lnTo>
                      <a:pt x="3604" y="5351"/>
                    </a:lnTo>
                    <a:lnTo>
                      <a:pt x="3529" y="5364"/>
                    </a:lnTo>
                    <a:lnTo>
                      <a:pt x="3453" y="5376"/>
                    </a:lnTo>
                    <a:lnTo>
                      <a:pt x="3376" y="5386"/>
                    </a:lnTo>
                    <a:lnTo>
                      <a:pt x="3299" y="5394"/>
                    </a:lnTo>
                    <a:lnTo>
                      <a:pt x="3221" y="5401"/>
                    </a:lnTo>
                    <a:lnTo>
                      <a:pt x="3143" y="5405"/>
                    </a:lnTo>
                    <a:lnTo>
                      <a:pt x="3064" y="5408"/>
                    </a:lnTo>
                    <a:lnTo>
                      <a:pt x="2984" y="5409"/>
                    </a:lnTo>
                    <a:lnTo>
                      <a:pt x="2905" y="5408"/>
                    </a:lnTo>
                    <a:lnTo>
                      <a:pt x="2826" y="5405"/>
                    </a:lnTo>
                    <a:lnTo>
                      <a:pt x="2747" y="5401"/>
                    </a:lnTo>
                    <a:lnTo>
                      <a:pt x="2669" y="5394"/>
                    </a:lnTo>
                    <a:lnTo>
                      <a:pt x="2592" y="5386"/>
                    </a:lnTo>
                    <a:lnTo>
                      <a:pt x="2515" y="5376"/>
                    </a:lnTo>
                    <a:lnTo>
                      <a:pt x="2439" y="5364"/>
                    </a:lnTo>
                    <a:lnTo>
                      <a:pt x="2364" y="5351"/>
                    </a:lnTo>
                    <a:lnTo>
                      <a:pt x="2289" y="5335"/>
                    </a:lnTo>
                    <a:lnTo>
                      <a:pt x="2215" y="5319"/>
                    </a:lnTo>
                    <a:lnTo>
                      <a:pt x="2142" y="5300"/>
                    </a:lnTo>
                    <a:lnTo>
                      <a:pt x="2070" y="5280"/>
                    </a:lnTo>
                    <a:lnTo>
                      <a:pt x="1998" y="5258"/>
                    </a:lnTo>
                    <a:lnTo>
                      <a:pt x="1927" y="5235"/>
                    </a:lnTo>
                    <a:lnTo>
                      <a:pt x="1857" y="5210"/>
                    </a:lnTo>
                    <a:lnTo>
                      <a:pt x="1788" y="5183"/>
                    </a:lnTo>
                    <a:lnTo>
                      <a:pt x="1720" y="5155"/>
                    </a:lnTo>
                    <a:lnTo>
                      <a:pt x="1653" y="5126"/>
                    </a:lnTo>
                    <a:lnTo>
                      <a:pt x="1586" y="5095"/>
                    </a:lnTo>
                    <a:lnTo>
                      <a:pt x="1521" y="5062"/>
                    </a:lnTo>
                    <a:lnTo>
                      <a:pt x="1457" y="5028"/>
                    </a:lnTo>
                    <a:lnTo>
                      <a:pt x="1393" y="4993"/>
                    </a:lnTo>
                    <a:lnTo>
                      <a:pt x="1331" y="4957"/>
                    </a:lnTo>
                    <a:lnTo>
                      <a:pt x="1270" y="4919"/>
                    </a:lnTo>
                    <a:lnTo>
                      <a:pt x="1210" y="4879"/>
                    </a:lnTo>
                    <a:lnTo>
                      <a:pt x="1151" y="4839"/>
                    </a:lnTo>
                    <a:lnTo>
                      <a:pt x="1093" y="4797"/>
                    </a:lnTo>
                    <a:lnTo>
                      <a:pt x="1036" y="4754"/>
                    </a:lnTo>
                    <a:lnTo>
                      <a:pt x="981" y="4709"/>
                    </a:lnTo>
                    <a:lnTo>
                      <a:pt x="927" y="4664"/>
                    </a:lnTo>
                    <a:lnTo>
                      <a:pt x="874" y="4617"/>
                    </a:lnTo>
                    <a:lnTo>
                      <a:pt x="822" y="4569"/>
                    </a:lnTo>
                    <a:lnTo>
                      <a:pt x="772" y="4520"/>
                    </a:lnTo>
                    <a:lnTo>
                      <a:pt x="723" y="4470"/>
                    </a:lnTo>
                    <a:lnTo>
                      <a:pt x="675" y="4418"/>
                    </a:lnTo>
                    <a:lnTo>
                      <a:pt x="629" y="4366"/>
                    </a:lnTo>
                    <a:lnTo>
                      <a:pt x="584" y="4313"/>
                    </a:lnTo>
                    <a:lnTo>
                      <a:pt x="541" y="4258"/>
                    </a:lnTo>
                    <a:lnTo>
                      <a:pt x="499" y="4203"/>
                    </a:lnTo>
                    <a:lnTo>
                      <a:pt x="459" y="4146"/>
                    </a:lnTo>
                    <a:lnTo>
                      <a:pt x="420" y="4089"/>
                    </a:lnTo>
                    <a:lnTo>
                      <a:pt x="383" y="4031"/>
                    </a:lnTo>
                    <a:lnTo>
                      <a:pt x="347" y="3971"/>
                    </a:lnTo>
                    <a:lnTo>
                      <a:pt x="313" y="3911"/>
                    </a:lnTo>
                    <a:lnTo>
                      <a:pt x="280" y="3850"/>
                    </a:lnTo>
                    <a:lnTo>
                      <a:pt x="249" y="3788"/>
                    </a:lnTo>
                    <a:lnTo>
                      <a:pt x="220" y="3726"/>
                    </a:lnTo>
                    <a:lnTo>
                      <a:pt x="192" y="3662"/>
                    </a:lnTo>
                    <a:lnTo>
                      <a:pt x="167" y="3598"/>
                    </a:lnTo>
                    <a:lnTo>
                      <a:pt x="143" y="3533"/>
                    </a:lnTo>
                    <a:lnTo>
                      <a:pt x="120" y="3468"/>
                    </a:lnTo>
                    <a:lnTo>
                      <a:pt x="100" y="3401"/>
                    </a:lnTo>
                    <a:lnTo>
                      <a:pt x="81" y="3334"/>
                    </a:lnTo>
                    <a:lnTo>
                      <a:pt x="64" y="3267"/>
                    </a:lnTo>
                    <a:lnTo>
                      <a:pt x="49" y="3198"/>
                    </a:lnTo>
                    <a:lnTo>
                      <a:pt x="36" y="3129"/>
                    </a:lnTo>
                    <a:lnTo>
                      <a:pt x="25" y="3060"/>
                    </a:lnTo>
                    <a:lnTo>
                      <a:pt x="16" y="2990"/>
                    </a:lnTo>
                    <a:lnTo>
                      <a:pt x="9" y="2919"/>
                    </a:lnTo>
                    <a:lnTo>
                      <a:pt x="4" y="2848"/>
                    </a:lnTo>
                    <a:lnTo>
                      <a:pt x="1" y="2776"/>
                    </a:lnTo>
                    <a:lnTo>
                      <a:pt x="0" y="2704"/>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9" name="Picture 6"/>
              <p:cNvPicPr>
                <a:picLocks noChangeAspect="1" noChangeArrowheads="1"/>
              </p:cNvPicPr>
              <p:nvPr/>
            </p:nvPicPr>
            <p:blipFill>
              <a:blip r:embed="rId4"/>
              <a:srcRect/>
              <a:stretch>
                <a:fillRect/>
              </a:stretch>
            </p:blipFill>
            <p:spPr bwMode="auto">
              <a:xfrm>
                <a:off x="2087237" y="1937312"/>
                <a:ext cx="3746216" cy="3126852"/>
              </a:xfrm>
              <a:prstGeom prst="rect">
                <a:avLst/>
              </a:prstGeom>
              <a:noFill/>
              <a:ln w="9525">
                <a:noFill/>
                <a:miter lim="800000"/>
                <a:headEnd/>
                <a:tailEnd/>
              </a:ln>
            </p:spPr>
          </p:pic>
          <p:pic>
            <p:nvPicPr>
              <p:cNvPr id="40" name="Picture 7"/>
              <p:cNvPicPr>
                <a:picLocks noChangeAspect="1" noChangeArrowheads="1"/>
              </p:cNvPicPr>
              <p:nvPr/>
            </p:nvPicPr>
            <p:blipFill>
              <a:blip r:embed="rId5"/>
              <a:srcRect/>
              <a:stretch>
                <a:fillRect/>
              </a:stretch>
            </p:blipFill>
            <p:spPr bwMode="auto">
              <a:xfrm>
                <a:off x="2122795" y="1668117"/>
                <a:ext cx="3352546" cy="3038602"/>
              </a:xfrm>
              <a:prstGeom prst="rect">
                <a:avLst/>
              </a:prstGeom>
              <a:noFill/>
              <a:ln w="9525">
                <a:noFill/>
                <a:miter lim="800000"/>
                <a:headEnd/>
                <a:tailEnd/>
              </a:ln>
            </p:spPr>
          </p:pic>
          <p:sp>
            <p:nvSpPr>
              <p:cNvPr id="41" name="Freeform 8"/>
              <p:cNvSpPr>
                <a:spLocks/>
              </p:cNvSpPr>
              <p:nvPr/>
            </p:nvSpPr>
            <p:spPr bwMode="auto">
              <a:xfrm>
                <a:off x="2122795" y="1668117"/>
                <a:ext cx="3352546" cy="3038602"/>
              </a:xfrm>
              <a:custGeom>
                <a:avLst/>
                <a:gdLst/>
                <a:ahLst/>
                <a:cxnLst>
                  <a:cxn ang="0">
                    <a:pos x="10" y="2179"/>
                  </a:cxn>
                  <a:cxn ang="0">
                    <a:pos x="56" y="1902"/>
                  </a:cxn>
                  <a:cxn ang="0">
                    <a:pos x="135" y="1636"/>
                  </a:cxn>
                  <a:cxn ang="0">
                    <a:pos x="245" y="1384"/>
                  </a:cxn>
                  <a:cxn ang="0">
                    <a:pos x="386" y="1147"/>
                  </a:cxn>
                  <a:cxn ang="0">
                    <a:pos x="554" y="926"/>
                  </a:cxn>
                  <a:cxn ang="0">
                    <a:pos x="747" y="725"/>
                  </a:cxn>
                  <a:cxn ang="0">
                    <a:pos x="964" y="544"/>
                  </a:cxn>
                  <a:cxn ang="0">
                    <a:pos x="1203" y="385"/>
                  </a:cxn>
                  <a:cxn ang="0">
                    <a:pos x="1460" y="252"/>
                  </a:cxn>
                  <a:cxn ang="0">
                    <a:pos x="1734" y="144"/>
                  </a:cxn>
                  <a:cxn ang="0">
                    <a:pos x="2024" y="65"/>
                  </a:cxn>
                  <a:cxn ang="0">
                    <a:pos x="2327" y="17"/>
                  </a:cxn>
                  <a:cxn ang="0">
                    <a:pos x="2640" y="0"/>
                  </a:cxn>
                  <a:cxn ang="0">
                    <a:pos x="2953" y="17"/>
                  </a:cxn>
                  <a:cxn ang="0">
                    <a:pos x="3256" y="65"/>
                  </a:cxn>
                  <a:cxn ang="0">
                    <a:pos x="3546" y="144"/>
                  </a:cxn>
                  <a:cxn ang="0">
                    <a:pos x="3820" y="252"/>
                  </a:cxn>
                  <a:cxn ang="0">
                    <a:pos x="4077" y="385"/>
                  </a:cxn>
                  <a:cxn ang="0">
                    <a:pos x="4316" y="544"/>
                  </a:cxn>
                  <a:cxn ang="0">
                    <a:pos x="4533" y="725"/>
                  </a:cxn>
                  <a:cxn ang="0">
                    <a:pos x="4726" y="926"/>
                  </a:cxn>
                  <a:cxn ang="0">
                    <a:pos x="4894" y="1147"/>
                  </a:cxn>
                  <a:cxn ang="0">
                    <a:pos x="5035" y="1384"/>
                  </a:cxn>
                  <a:cxn ang="0">
                    <a:pos x="5145" y="1636"/>
                  </a:cxn>
                  <a:cxn ang="0">
                    <a:pos x="5224" y="1902"/>
                  </a:cxn>
                  <a:cxn ang="0">
                    <a:pos x="5270" y="2179"/>
                  </a:cxn>
                  <a:cxn ang="0">
                    <a:pos x="5279" y="2465"/>
                  </a:cxn>
                  <a:cxn ang="0">
                    <a:pos x="5251" y="2746"/>
                  </a:cxn>
                  <a:cxn ang="0">
                    <a:pos x="5189" y="3018"/>
                  </a:cxn>
                  <a:cxn ang="0">
                    <a:pos x="5094" y="3277"/>
                  </a:cxn>
                  <a:cxn ang="0">
                    <a:pos x="4968" y="3522"/>
                  </a:cxn>
                  <a:cxn ang="0">
                    <a:pos x="4813" y="3751"/>
                  </a:cxn>
                  <a:cxn ang="0">
                    <a:pos x="4632" y="3963"/>
                  </a:cxn>
                  <a:cxn ang="0">
                    <a:pos x="4427" y="4154"/>
                  </a:cxn>
                  <a:cxn ang="0">
                    <a:pos x="4199" y="4324"/>
                  </a:cxn>
                  <a:cxn ang="0">
                    <a:pos x="3951" y="4470"/>
                  </a:cxn>
                  <a:cxn ang="0">
                    <a:pos x="3685" y="4591"/>
                  </a:cxn>
                  <a:cxn ang="0">
                    <a:pos x="3402" y="4684"/>
                  </a:cxn>
                  <a:cxn ang="0">
                    <a:pos x="3106" y="4748"/>
                  </a:cxn>
                  <a:cxn ang="0">
                    <a:pos x="2798" y="4781"/>
                  </a:cxn>
                  <a:cxn ang="0">
                    <a:pos x="2482" y="4781"/>
                  </a:cxn>
                  <a:cxn ang="0">
                    <a:pos x="2174" y="4748"/>
                  </a:cxn>
                  <a:cxn ang="0">
                    <a:pos x="1878" y="4684"/>
                  </a:cxn>
                  <a:cxn ang="0">
                    <a:pos x="1595" y="4591"/>
                  </a:cxn>
                  <a:cxn ang="0">
                    <a:pos x="1329" y="4470"/>
                  </a:cxn>
                  <a:cxn ang="0">
                    <a:pos x="1081" y="4324"/>
                  </a:cxn>
                  <a:cxn ang="0">
                    <a:pos x="853" y="4154"/>
                  </a:cxn>
                  <a:cxn ang="0">
                    <a:pos x="648" y="3963"/>
                  </a:cxn>
                  <a:cxn ang="0">
                    <a:pos x="467" y="3751"/>
                  </a:cxn>
                  <a:cxn ang="0">
                    <a:pos x="312" y="3522"/>
                  </a:cxn>
                  <a:cxn ang="0">
                    <a:pos x="186" y="3277"/>
                  </a:cxn>
                  <a:cxn ang="0">
                    <a:pos x="91" y="3018"/>
                  </a:cxn>
                  <a:cxn ang="0">
                    <a:pos x="29" y="2746"/>
                  </a:cxn>
                  <a:cxn ang="0">
                    <a:pos x="1" y="2465"/>
                  </a:cxn>
                </a:cxnLst>
                <a:rect l="0" t="0" r="r" b="b"/>
                <a:pathLst>
                  <a:path w="5280" h="4786">
                    <a:moveTo>
                      <a:pt x="0" y="2393"/>
                    </a:moveTo>
                    <a:lnTo>
                      <a:pt x="1" y="2321"/>
                    </a:lnTo>
                    <a:lnTo>
                      <a:pt x="5" y="2250"/>
                    </a:lnTo>
                    <a:lnTo>
                      <a:pt x="10" y="2179"/>
                    </a:lnTo>
                    <a:lnTo>
                      <a:pt x="18" y="2109"/>
                    </a:lnTo>
                    <a:lnTo>
                      <a:pt x="29" y="2039"/>
                    </a:lnTo>
                    <a:lnTo>
                      <a:pt x="41" y="1970"/>
                    </a:lnTo>
                    <a:lnTo>
                      <a:pt x="56" y="1902"/>
                    </a:lnTo>
                    <a:lnTo>
                      <a:pt x="72" y="1835"/>
                    </a:lnTo>
                    <a:lnTo>
                      <a:pt x="91" y="1768"/>
                    </a:lnTo>
                    <a:lnTo>
                      <a:pt x="112" y="1702"/>
                    </a:lnTo>
                    <a:lnTo>
                      <a:pt x="135" y="1636"/>
                    </a:lnTo>
                    <a:lnTo>
                      <a:pt x="159" y="1572"/>
                    </a:lnTo>
                    <a:lnTo>
                      <a:pt x="186" y="1508"/>
                    </a:lnTo>
                    <a:lnTo>
                      <a:pt x="215" y="1446"/>
                    </a:lnTo>
                    <a:lnTo>
                      <a:pt x="245" y="1384"/>
                    </a:lnTo>
                    <a:lnTo>
                      <a:pt x="278" y="1323"/>
                    </a:lnTo>
                    <a:lnTo>
                      <a:pt x="312" y="1263"/>
                    </a:lnTo>
                    <a:lnTo>
                      <a:pt x="348" y="1204"/>
                    </a:lnTo>
                    <a:lnTo>
                      <a:pt x="386" y="1147"/>
                    </a:lnTo>
                    <a:lnTo>
                      <a:pt x="425" y="1090"/>
                    </a:lnTo>
                    <a:lnTo>
                      <a:pt x="467" y="1034"/>
                    </a:lnTo>
                    <a:lnTo>
                      <a:pt x="509" y="980"/>
                    </a:lnTo>
                    <a:lnTo>
                      <a:pt x="554" y="926"/>
                    </a:lnTo>
                    <a:lnTo>
                      <a:pt x="600" y="874"/>
                    </a:lnTo>
                    <a:lnTo>
                      <a:pt x="648" y="823"/>
                    </a:lnTo>
                    <a:lnTo>
                      <a:pt x="697" y="773"/>
                    </a:lnTo>
                    <a:lnTo>
                      <a:pt x="747" y="725"/>
                    </a:lnTo>
                    <a:lnTo>
                      <a:pt x="799" y="677"/>
                    </a:lnTo>
                    <a:lnTo>
                      <a:pt x="853" y="631"/>
                    </a:lnTo>
                    <a:lnTo>
                      <a:pt x="908" y="587"/>
                    </a:lnTo>
                    <a:lnTo>
                      <a:pt x="964" y="544"/>
                    </a:lnTo>
                    <a:lnTo>
                      <a:pt x="1022" y="502"/>
                    </a:lnTo>
                    <a:lnTo>
                      <a:pt x="1081" y="462"/>
                    </a:lnTo>
                    <a:lnTo>
                      <a:pt x="1141" y="423"/>
                    </a:lnTo>
                    <a:lnTo>
                      <a:pt x="1203" y="385"/>
                    </a:lnTo>
                    <a:lnTo>
                      <a:pt x="1265" y="350"/>
                    </a:lnTo>
                    <a:lnTo>
                      <a:pt x="1329" y="315"/>
                    </a:lnTo>
                    <a:lnTo>
                      <a:pt x="1394" y="283"/>
                    </a:lnTo>
                    <a:lnTo>
                      <a:pt x="1460" y="252"/>
                    </a:lnTo>
                    <a:lnTo>
                      <a:pt x="1527" y="222"/>
                    </a:lnTo>
                    <a:lnTo>
                      <a:pt x="1595" y="195"/>
                    </a:lnTo>
                    <a:lnTo>
                      <a:pt x="1664" y="169"/>
                    </a:lnTo>
                    <a:lnTo>
                      <a:pt x="1734" y="144"/>
                    </a:lnTo>
                    <a:lnTo>
                      <a:pt x="1806" y="122"/>
                    </a:lnTo>
                    <a:lnTo>
                      <a:pt x="1878" y="101"/>
                    </a:lnTo>
                    <a:lnTo>
                      <a:pt x="1950" y="82"/>
                    </a:lnTo>
                    <a:lnTo>
                      <a:pt x="2024" y="65"/>
                    </a:lnTo>
                    <a:lnTo>
                      <a:pt x="2099" y="50"/>
                    </a:lnTo>
                    <a:lnTo>
                      <a:pt x="2174" y="37"/>
                    </a:lnTo>
                    <a:lnTo>
                      <a:pt x="2250" y="26"/>
                    </a:lnTo>
                    <a:lnTo>
                      <a:pt x="2327" y="17"/>
                    </a:lnTo>
                    <a:lnTo>
                      <a:pt x="2404" y="9"/>
                    </a:lnTo>
                    <a:lnTo>
                      <a:pt x="2482" y="4"/>
                    </a:lnTo>
                    <a:lnTo>
                      <a:pt x="2561" y="1"/>
                    </a:lnTo>
                    <a:lnTo>
                      <a:pt x="2640" y="0"/>
                    </a:lnTo>
                    <a:lnTo>
                      <a:pt x="2719" y="1"/>
                    </a:lnTo>
                    <a:lnTo>
                      <a:pt x="2798" y="4"/>
                    </a:lnTo>
                    <a:lnTo>
                      <a:pt x="2876" y="9"/>
                    </a:lnTo>
                    <a:lnTo>
                      <a:pt x="2953" y="17"/>
                    </a:lnTo>
                    <a:lnTo>
                      <a:pt x="3030" y="26"/>
                    </a:lnTo>
                    <a:lnTo>
                      <a:pt x="3106" y="37"/>
                    </a:lnTo>
                    <a:lnTo>
                      <a:pt x="3181" y="50"/>
                    </a:lnTo>
                    <a:lnTo>
                      <a:pt x="3256" y="65"/>
                    </a:lnTo>
                    <a:lnTo>
                      <a:pt x="3330" y="82"/>
                    </a:lnTo>
                    <a:lnTo>
                      <a:pt x="3402" y="101"/>
                    </a:lnTo>
                    <a:lnTo>
                      <a:pt x="3474" y="122"/>
                    </a:lnTo>
                    <a:lnTo>
                      <a:pt x="3546" y="144"/>
                    </a:lnTo>
                    <a:lnTo>
                      <a:pt x="3616" y="169"/>
                    </a:lnTo>
                    <a:lnTo>
                      <a:pt x="3685" y="195"/>
                    </a:lnTo>
                    <a:lnTo>
                      <a:pt x="3753" y="222"/>
                    </a:lnTo>
                    <a:lnTo>
                      <a:pt x="3820" y="252"/>
                    </a:lnTo>
                    <a:lnTo>
                      <a:pt x="3886" y="283"/>
                    </a:lnTo>
                    <a:lnTo>
                      <a:pt x="3951" y="315"/>
                    </a:lnTo>
                    <a:lnTo>
                      <a:pt x="4015" y="350"/>
                    </a:lnTo>
                    <a:lnTo>
                      <a:pt x="4077" y="385"/>
                    </a:lnTo>
                    <a:lnTo>
                      <a:pt x="4139" y="423"/>
                    </a:lnTo>
                    <a:lnTo>
                      <a:pt x="4199" y="462"/>
                    </a:lnTo>
                    <a:lnTo>
                      <a:pt x="4258" y="502"/>
                    </a:lnTo>
                    <a:lnTo>
                      <a:pt x="4316" y="544"/>
                    </a:lnTo>
                    <a:lnTo>
                      <a:pt x="4372" y="587"/>
                    </a:lnTo>
                    <a:lnTo>
                      <a:pt x="4427" y="631"/>
                    </a:lnTo>
                    <a:lnTo>
                      <a:pt x="4481" y="677"/>
                    </a:lnTo>
                    <a:lnTo>
                      <a:pt x="4533" y="725"/>
                    </a:lnTo>
                    <a:lnTo>
                      <a:pt x="4583" y="773"/>
                    </a:lnTo>
                    <a:lnTo>
                      <a:pt x="4632" y="823"/>
                    </a:lnTo>
                    <a:lnTo>
                      <a:pt x="4680" y="874"/>
                    </a:lnTo>
                    <a:lnTo>
                      <a:pt x="4726" y="926"/>
                    </a:lnTo>
                    <a:lnTo>
                      <a:pt x="4771" y="980"/>
                    </a:lnTo>
                    <a:lnTo>
                      <a:pt x="4813" y="1034"/>
                    </a:lnTo>
                    <a:lnTo>
                      <a:pt x="4855" y="1090"/>
                    </a:lnTo>
                    <a:lnTo>
                      <a:pt x="4894" y="1147"/>
                    </a:lnTo>
                    <a:lnTo>
                      <a:pt x="4932" y="1204"/>
                    </a:lnTo>
                    <a:lnTo>
                      <a:pt x="4968" y="1263"/>
                    </a:lnTo>
                    <a:lnTo>
                      <a:pt x="5002" y="1323"/>
                    </a:lnTo>
                    <a:lnTo>
                      <a:pt x="5035" y="1384"/>
                    </a:lnTo>
                    <a:lnTo>
                      <a:pt x="5065" y="1446"/>
                    </a:lnTo>
                    <a:lnTo>
                      <a:pt x="5094" y="1508"/>
                    </a:lnTo>
                    <a:lnTo>
                      <a:pt x="5121" y="1572"/>
                    </a:lnTo>
                    <a:lnTo>
                      <a:pt x="5145" y="1636"/>
                    </a:lnTo>
                    <a:lnTo>
                      <a:pt x="5168" y="1702"/>
                    </a:lnTo>
                    <a:lnTo>
                      <a:pt x="5189" y="1768"/>
                    </a:lnTo>
                    <a:lnTo>
                      <a:pt x="5208" y="1835"/>
                    </a:lnTo>
                    <a:lnTo>
                      <a:pt x="5224" y="1902"/>
                    </a:lnTo>
                    <a:lnTo>
                      <a:pt x="5239" y="1970"/>
                    </a:lnTo>
                    <a:lnTo>
                      <a:pt x="5251" y="2039"/>
                    </a:lnTo>
                    <a:lnTo>
                      <a:pt x="5262" y="2109"/>
                    </a:lnTo>
                    <a:lnTo>
                      <a:pt x="5270" y="2179"/>
                    </a:lnTo>
                    <a:lnTo>
                      <a:pt x="5275" y="2250"/>
                    </a:lnTo>
                    <a:lnTo>
                      <a:pt x="5279" y="2321"/>
                    </a:lnTo>
                    <a:lnTo>
                      <a:pt x="5280" y="2393"/>
                    </a:lnTo>
                    <a:lnTo>
                      <a:pt x="5279" y="2465"/>
                    </a:lnTo>
                    <a:lnTo>
                      <a:pt x="5275" y="2536"/>
                    </a:lnTo>
                    <a:lnTo>
                      <a:pt x="5270" y="2607"/>
                    </a:lnTo>
                    <a:lnTo>
                      <a:pt x="5262" y="2677"/>
                    </a:lnTo>
                    <a:lnTo>
                      <a:pt x="5251" y="2746"/>
                    </a:lnTo>
                    <a:lnTo>
                      <a:pt x="5239" y="2815"/>
                    </a:lnTo>
                    <a:lnTo>
                      <a:pt x="5224" y="2884"/>
                    </a:lnTo>
                    <a:lnTo>
                      <a:pt x="5208" y="2951"/>
                    </a:lnTo>
                    <a:lnTo>
                      <a:pt x="5189" y="3018"/>
                    </a:lnTo>
                    <a:lnTo>
                      <a:pt x="5168" y="3084"/>
                    </a:lnTo>
                    <a:lnTo>
                      <a:pt x="5145" y="3149"/>
                    </a:lnTo>
                    <a:lnTo>
                      <a:pt x="5121" y="3214"/>
                    </a:lnTo>
                    <a:lnTo>
                      <a:pt x="5094" y="3277"/>
                    </a:lnTo>
                    <a:lnTo>
                      <a:pt x="5065" y="3340"/>
                    </a:lnTo>
                    <a:lnTo>
                      <a:pt x="5035" y="3402"/>
                    </a:lnTo>
                    <a:lnTo>
                      <a:pt x="5002" y="3462"/>
                    </a:lnTo>
                    <a:lnTo>
                      <a:pt x="4968" y="3522"/>
                    </a:lnTo>
                    <a:lnTo>
                      <a:pt x="4932" y="3581"/>
                    </a:lnTo>
                    <a:lnTo>
                      <a:pt x="4894" y="3639"/>
                    </a:lnTo>
                    <a:lnTo>
                      <a:pt x="4855" y="3696"/>
                    </a:lnTo>
                    <a:lnTo>
                      <a:pt x="4813" y="3751"/>
                    </a:lnTo>
                    <a:lnTo>
                      <a:pt x="4771" y="3806"/>
                    </a:lnTo>
                    <a:lnTo>
                      <a:pt x="4726" y="3859"/>
                    </a:lnTo>
                    <a:lnTo>
                      <a:pt x="4680" y="3912"/>
                    </a:lnTo>
                    <a:lnTo>
                      <a:pt x="4632" y="3963"/>
                    </a:lnTo>
                    <a:lnTo>
                      <a:pt x="4583" y="4012"/>
                    </a:lnTo>
                    <a:lnTo>
                      <a:pt x="4533" y="4061"/>
                    </a:lnTo>
                    <a:lnTo>
                      <a:pt x="4481" y="4108"/>
                    </a:lnTo>
                    <a:lnTo>
                      <a:pt x="4427" y="4154"/>
                    </a:lnTo>
                    <a:lnTo>
                      <a:pt x="4372" y="4199"/>
                    </a:lnTo>
                    <a:lnTo>
                      <a:pt x="4316" y="4242"/>
                    </a:lnTo>
                    <a:lnTo>
                      <a:pt x="4258" y="4284"/>
                    </a:lnTo>
                    <a:lnTo>
                      <a:pt x="4199" y="4324"/>
                    </a:lnTo>
                    <a:lnTo>
                      <a:pt x="4139" y="4363"/>
                    </a:lnTo>
                    <a:lnTo>
                      <a:pt x="4077" y="4400"/>
                    </a:lnTo>
                    <a:lnTo>
                      <a:pt x="4015" y="4436"/>
                    </a:lnTo>
                    <a:lnTo>
                      <a:pt x="3951" y="4470"/>
                    </a:lnTo>
                    <a:lnTo>
                      <a:pt x="3886" y="4503"/>
                    </a:lnTo>
                    <a:lnTo>
                      <a:pt x="3820" y="4534"/>
                    </a:lnTo>
                    <a:lnTo>
                      <a:pt x="3753" y="4563"/>
                    </a:lnTo>
                    <a:lnTo>
                      <a:pt x="3685" y="4591"/>
                    </a:lnTo>
                    <a:lnTo>
                      <a:pt x="3616" y="4617"/>
                    </a:lnTo>
                    <a:lnTo>
                      <a:pt x="3546" y="4641"/>
                    </a:lnTo>
                    <a:lnTo>
                      <a:pt x="3474" y="4664"/>
                    </a:lnTo>
                    <a:lnTo>
                      <a:pt x="3402" y="4684"/>
                    </a:lnTo>
                    <a:lnTo>
                      <a:pt x="3330" y="4703"/>
                    </a:lnTo>
                    <a:lnTo>
                      <a:pt x="3256" y="4720"/>
                    </a:lnTo>
                    <a:lnTo>
                      <a:pt x="3181" y="4735"/>
                    </a:lnTo>
                    <a:lnTo>
                      <a:pt x="3106" y="4748"/>
                    </a:lnTo>
                    <a:lnTo>
                      <a:pt x="3030" y="4760"/>
                    </a:lnTo>
                    <a:lnTo>
                      <a:pt x="2953" y="4769"/>
                    </a:lnTo>
                    <a:lnTo>
                      <a:pt x="2876" y="4776"/>
                    </a:lnTo>
                    <a:lnTo>
                      <a:pt x="2798" y="4781"/>
                    </a:lnTo>
                    <a:lnTo>
                      <a:pt x="2719" y="4785"/>
                    </a:lnTo>
                    <a:lnTo>
                      <a:pt x="2640" y="4786"/>
                    </a:lnTo>
                    <a:lnTo>
                      <a:pt x="2561" y="4785"/>
                    </a:lnTo>
                    <a:lnTo>
                      <a:pt x="2482" y="4781"/>
                    </a:lnTo>
                    <a:lnTo>
                      <a:pt x="2404" y="4776"/>
                    </a:lnTo>
                    <a:lnTo>
                      <a:pt x="2327" y="4769"/>
                    </a:lnTo>
                    <a:lnTo>
                      <a:pt x="2250" y="4760"/>
                    </a:lnTo>
                    <a:lnTo>
                      <a:pt x="2174" y="4748"/>
                    </a:lnTo>
                    <a:lnTo>
                      <a:pt x="2099" y="4735"/>
                    </a:lnTo>
                    <a:lnTo>
                      <a:pt x="2024" y="4720"/>
                    </a:lnTo>
                    <a:lnTo>
                      <a:pt x="1950" y="4703"/>
                    </a:lnTo>
                    <a:lnTo>
                      <a:pt x="1878" y="4684"/>
                    </a:lnTo>
                    <a:lnTo>
                      <a:pt x="1806" y="4664"/>
                    </a:lnTo>
                    <a:lnTo>
                      <a:pt x="1734" y="4641"/>
                    </a:lnTo>
                    <a:lnTo>
                      <a:pt x="1664" y="4617"/>
                    </a:lnTo>
                    <a:lnTo>
                      <a:pt x="1595" y="4591"/>
                    </a:lnTo>
                    <a:lnTo>
                      <a:pt x="1527" y="4563"/>
                    </a:lnTo>
                    <a:lnTo>
                      <a:pt x="1460" y="4534"/>
                    </a:lnTo>
                    <a:lnTo>
                      <a:pt x="1394" y="4503"/>
                    </a:lnTo>
                    <a:lnTo>
                      <a:pt x="1329" y="4470"/>
                    </a:lnTo>
                    <a:lnTo>
                      <a:pt x="1265" y="4436"/>
                    </a:lnTo>
                    <a:lnTo>
                      <a:pt x="1203" y="4400"/>
                    </a:lnTo>
                    <a:lnTo>
                      <a:pt x="1141" y="4363"/>
                    </a:lnTo>
                    <a:lnTo>
                      <a:pt x="1081" y="4324"/>
                    </a:lnTo>
                    <a:lnTo>
                      <a:pt x="1022" y="4284"/>
                    </a:lnTo>
                    <a:lnTo>
                      <a:pt x="964" y="4242"/>
                    </a:lnTo>
                    <a:lnTo>
                      <a:pt x="908" y="4199"/>
                    </a:lnTo>
                    <a:lnTo>
                      <a:pt x="853" y="4154"/>
                    </a:lnTo>
                    <a:lnTo>
                      <a:pt x="799" y="4108"/>
                    </a:lnTo>
                    <a:lnTo>
                      <a:pt x="747" y="4061"/>
                    </a:lnTo>
                    <a:lnTo>
                      <a:pt x="697" y="4012"/>
                    </a:lnTo>
                    <a:lnTo>
                      <a:pt x="648" y="3963"/>
                    </a:lnTo>
                    <a:lnTo>
                      <a:pt x="600" y="3912"/>
                    </a:lnTo>
                    <a:lnTo>
                      <a:pt x="554" y="3859"/>
                    </a:lnTo>
                    <a:lnTo>
                      <a:pt x="509" y="3806"/>
                    </a:lnTo>
                    <a:lnTo>
                      <a:pt x="467" y="3751"/>
                    </a:lnTo>
                    <a:lnTo>
                      <a:pt x="425" y="3696"/>
                    </a:lnTo>
                    <a:lnTo>
                      <a:pt x="386" y="3639"/>
                    </a:lnTo>
                    <a:lnTo>
                      <a:pt x="348" y="3581"/>
                    </a:lnTo>
                    <a:lnTo>
                      <a:pt x="312" y="3522"/>
                    </a:lnTo>
                    <a:lnTo>
                      <a:pt x="278" y="3462"/>
                    </a:lnTo>
                    <a:lnTo>
                      <a:pt x="245" y="3402"/>
                    </a:lnTo>
                    <a:lnTo>
                      <a:pt x="215" y="3340"/>
                    </a:lnTo>
                    <a:lnTo>
                      <a:pt x="186" y="3277"/>
                    </a:lnTo>
                    <a:lnTo>
                      <a:pt x="159" y="3214"/>
                    </a:lnTo>
                    <a:lnTo>
                      <a:pt x="135" y="3149"/>
                    </a:lnTo>
                    <a:lnTo>
                      <a:pt x="112" y="3084"/>
                    </a:lnTo>
                    <a:lnTo>
                      <a:pt x="91" y="3018"/>
                    </a:lnTo>
                    <a:lnTo>
                      <a:pt x="72" y="2951"/>
                    </a:lnTo>
                    <a:lnTo>
                      <a:pt x="56" y="2884"/>
                    </a:lnTo>
                    <a:lnTo>
                      <a:pt x="41" y="2815"/>
                    </a:lnTo>
                    <a:lnTo>
                      <a:pt x="29" y="2746"/>
                    </a:lnTo>
                    <a:lnTo>
                      <a:pt x="18" y="2677"/>
                    </a:lnTo>
                    <a:lnTo>
                      <a:pt x="10" y="2607"/>
                    </a:lnTo>
                    <a:lnTo>
                      <a:pt x="5" y="2536"/>
                    </a:lnTo>
                    <a:lnTo>
                      <a:pt x="1" y="2465"/>
                    </a:lnTo>
                    <a:lnTo>
                      <a:pt x="0" y="2393"/>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42" name="Picture 9"/>
              <p:cNvPicPr>
                <a:picLocks noChangeAspect="1" noChangeArrowheads="1"/>
              </p:cNvPicPr>
              <p:nvPr/>
            </p:nvPicPr>
            <p:blipFill>
              <a:blip r:embed="rId6"/>
              <a:srcRect/>
              <a:stretch>
                <a:fillRect/>
              </a:stretch>
            </p:blipFill>
            <p:spPr bwMode="auto">
              <a:xfrm>
                <a:off x="2372331" y="2216665"/>
                <a:ext cx="3156346" cy="2585923"/>
              </a:xfrm>
              <a:prstGeom prst="rect">
                <a:avLst/>
              </a:prstGeom>
              <a:noFill/>
              <a:ln w="9525">
                <a:noFill/>
                <a:miter lim="800000"/>
                <a:headEnd/>
                <a:tailEnd/>
              </a:ln>
            </p:spPr>
          </p:pic>
          <p:pic>
            <p:nvPicPr>
              <p:cNvPr id="43" name="Picture 10"/>
              <p:cNvPicPr>
                <a:picLocks noChangeAspect="1" noChangeArrowheads="1"/>
              </p:cNvPicPr>
              <p:nvPr/>
            </p:nvPicPr>
            <p:blipFill>
              <a:blip r:embed="rId7"/>
              <a:srcRect/>
              <a:stretch>
                <a:fillRect/>
              </a:stretch>
            </p:blipFill>
            <p:spPr bwMode="auto">
              <a:xfrm>
                <a:off x="2407253" y="2005881"/>
                <a:ext cx="2763311" cy="2437992"/>
              </a:xfrm>
              <a:prstGeom prst="rect">
                <a:avLst/>
              </a:prstGeom>
              <a:noFill/>
              <a:ln w="9525">
                <a:noFill/>
                <a:miter lim="800000"/>
                <a:headEnd/>
                <a:tailEnd/>
              </a:ln>
            </p:spPr>
          </p:pic>
          <p:sp>
            <p:nvSpPr>
              <p:cNvPr id="44" name="Freeform 11"/>
              <p:cNvSpPr>
                <a:spLocks/>
              </p:cNvSpPr>
              <p:nvPr/>
            </p:nvSpPr>
            <p:spPr bwMode="auto">
              <a:xfrm>
                <a:off x="2407253" y="2005881"/>
                <a:ext cx="2763311" cy="2437992"/>
              </a:xfrm>
              <a:custGeom>
                <a:avLst/>
                <a:gdLst/>
                <a:ahLst/>
                <a:cxnLst>
                  <a:cxn ang="0">
                    <a:pos x="6" y="1780"/>
                  </a:cxn>
                  <a:cxn ang="0">
                    <a:pos x="35" y="1575"/>
                  </a:cxn>
                  <a:cxn ang="0">
                    <a:pos x="88" y="1377"/>
                  </a:cxn>
                  <a:cxn ang="0">
                    <a:pos x="163" y="1188"/>
                  </a:cxn>
                  <a:cxn ang="0">
                    <a:pos x="260" y="1008"/>
                  </a:cxn>
                  <a:cxn ang="0">
                    <a:pos x="377" y="840"/>
                  </a:cxn>
                  <a:cxn ang="0">
                    <a:pos x="511" y="683"/>
                  </a:cxn>
                  <a:cxn ang="0">
                    <a:pos x="663" y="539"/>
                  </a:cxn>
                  <a:cxn ang="0">
                    <a:pos x="831" y="410"/>
                  </a:cxn>
                  <a:cxn ang="0">
                    <a:pos x="1014" y="296"/>
                  </a:cxn>
                  <a:cxn ang="0">
                    <a:pos x="1209" y="199"/>
                  </a:cxn>
                  <a:cxn ang="0">
                    <a:pos x="1416" y="120"/>
                  </a:cxn>
                  <a:cxn ang="0">
                    <a:pos x="1634" y="60"/>
                  </a:cxn>
                  <a:cxn ang="0">
                    <a:pos x="1861" y="20"/>
                  </a:cxn>
                  <a:cxn ang="0">
                    <a:pos x="2096" y="1"/>
                  </a:cxn>
                  <a:cxn ang="0">
                    <a:pos x="2334" y="5"/>
                  </a:cxn>
                  <a:cxn ang="0">
                    <a:pos x="2566" y="31"/>
                  </a:cxn>
                  <a:cxn ang="0">
                    <a:pos x="2790" y="78"/>
                  </a:cxn>
                  <a:cxn ang="0">
                    <a:pos x="3005" y="144"/>
                  </a:cxn>
                  <a:cxn ang="0">
                    <a:pos x="3208" y="230"/>
                  </a:cxn>
                  <a:cxn ang="0">
                    <a:pos x="3400" y="332"/>
                  </a:cxn>
                  <a:cxn ang="0">
                    <a:pos x="3577" y="451"/>
                  </a:cxn>
                  <a:cxn ang="0">
                    <a:pos x="3740" y="586"/>
                  </a:cxn>
                  <a:cxn ang="0">
                    <a:pos x="3886" y="734"/>
                  </a:cxn>
                  <a:cxn ang="0">
                    <a:pos x="4015" y="894"/>
                  </a:cxn>
                  <a:cxn ang="0">
                    <a:pos x="4125" y="1067"/>
                  </a:cxn>
                  <a:cxn ang="0">
                    <a:pos x="4215" y="1250"/>
                  </a:cxn>
                  <a:cxn ang="0">
                    <a:pos x="4283" y="1442"/>
                  </a:cxn>
                  <a:cxn ang="0">
                    <a:pos x="4328" y="1642"/>
                  </a:cxn>
                  <a:cxn ang="0">
                    <a:pos x="4350" y="1849"/>
                  </a:cxn>
                  <a:cxn ang="0">
                    <a:pos x="4345" y="2060"/>
                  </a:cxn>
                  <a:cxn ang="0">
                    <a:pos x="4316" y="2265"/>
                  </a:cxn>
                  <a:cxn ang="0">
                    <a:pos x="4263" y="2463"/>
                  </a:cxn>
                  <a:cxn ang="0">
                    <a:pos x="4187" y="2652"/>
                  </a:cxn>
                  <a:cxn ang="0">
                    <a:pos x="4091" y="2831"/>
                  </a:cxn>
                  <a:cxn ang="0">
                    <a:pos x="3974" y="3000"/>
                  </a:cxn>
                  <a:cxn ang="0">
                    <a:pos x="3839" y="3157"/>
                  </a:cxn>
                  <a:cxn ang="0">
                    <a:pos x="3687" y="3300"/>
                  </a:cxn>
                  <a:cxn ang="0">
                    <a:pos x="3520" y="3430"/>
                  </a:cxn>
                  <a:cxn ang="0">
                    <a:pos x="3337" y="3543"/>
                  </a:cxn>
                  <a:cxn ang="0">
                    <a:pos x="3142" y="3640"/>
                  </a:cxn>
                  <a:cxn ang="0">
                    <a:pos x="2935" y="3720"/>
                  </a:cxn>
                  <a:cxn ang="0">
                    <a:pos x="2717" y="3780"/>
                  </a:cxn>
                  <a:cxn ang="0">
                    <a:pos x="2490" y="3820"/>
                  </a:cxn>
                  <a:cxn ang="0">
                    <a:pos x="2255" y="3839"/>
                  </a:cxn>
                  <a:cxn ang="0">
                    <a:pos x="2017" y="3835"/>
                  </a:cxn>
                  <a:cxn ang="0">
                    <a:pos x="1784" y="3809"/>
                  </a:cxn>
                  <a:cxn ang="0">
                    <a:pos x="1560" y="3762"/>
                  </a:cxn>
                  <a:cxn ang="0">
                    <a:pos x="1346" y="3695"/>
                  </a:cxn>
                  <a:cxn ang="0">
                    <a:pos x="1142" y="3610"/>
                  </a:cxn>
                  <a:cxn ang="0">
                    <a:pos x="951" y="3507"/>
                  </a:cxn>
                  <a:cxn ang="0">
                    <a:pos x="774" y="3388"/>
                  </a:cxn>
                  <a:cxn ang="0">
                    <a:pos x="611" y="3254"/>
                  </a:cxn>
                  <a:cxn ang="0">
                    <a:pos x="465" y="3106"/>
                  </a:cxn>
                  <a:cxn ang="0">
                    <a:pos x="336" y="2945"/>
                  </a:cxn>
                  <a:cxn ang="0">
                    <a:pos x="226" y="2773"/>
                  </a:cxn>
                  <a:cxn ang="0">
                    <a:pos x="136" y="2590"/>
                  </a:cxn>
                  <a:cxn ang="0">
                    <a:pos x="68" y="2398"/>
                  </a:cxn>
                  <a:cxn ang="0">
                    <a:pos x="22" y="2197"/>
                  </a:cxn>
                  <a:cxn ang="0">
                    <a:pos x="1" y="1990"/>
                  </a:cxn>
                </a:cxnLst>
                <a:rect l="0" t="0" r="r" b="b"/>
                <a:pathLst>
                  <a:path w="4352" h="3840">
                    <a:moveTo>
                      <a:pt x="0" y="1920"/>
                    </a:moveTo>
                    <a:lnTo>
                      <a:pt x="1" y="1849"/>
                    </a:lnTo>
                    <a:lnTo>
                      <a:pt x="6" y="1780"/>
                    </a:lnTo>
                    <a:lnTo>
                      <a:pt x="13" y="1711"/>
                    </a:lnTo>
                    <a:lnTo>
                      <a:pt x="22" y="1642"/>
                    </a:lnTo>
                    <a:lnTo>
                      <a:pt x="35" y="1575"/>
                    </a:lnTo>
                    <a:lnTo>
                      <a:pt x="50" y="1508"/>
                    </a:lnTo>
                    <a:lnTo>
                      <a:pt x="68" y="1442"/>
                    </a:lnTo>
                    <a:lnTo>
                      <a:pt x="88" y="1377"/>
                    </a:lnTo>
                    <a:lnTo>
                      <a:pt x="111" y="1313"/>
                    </a:lnTo>
                    <a:lnTo>
                      <a:pt x="136" y="1250"/>
                    </a:lnTo>
                    <a:lnTo>
                      <a:pt x="163" y="1188"/>
                    </a:lnTo>
                    <a:lnTo>
                      <a:pt x="193" y="1127"/>
                    </a:lnTo>
                    <a:lnTo>
                      <a:pt x="226" y="1067"/>
                    </a:lnTo>
                    <a:lnTo>
                      <a:pt x="260" y="1008"/>
                    </a:lnTo>
                    <a:lnTo>
                      <a:pt x="297" y="951"/>
                    </a:lnTo>
                    <a:lnTo>
                      <a:pt x="336" y="894"/>
                    </a:lnTo>
                    <a:lnTo>
                      <a:pt x="377" y="840"/>
                    </a:lnTo>
                    <a:lnTo>
                      <a:pt x="420" y="786"/>
                    </a:lnTo>
                    <a:lnTo>
                      <a:pt x="465" y="734"/>
                    </a:lnTo>
                    <a:lnTo>
                      <a:pt x="511" y="683"/>
                    </a:lnTo>
                    <a:lnTo>
                      <a:pt x="560" y="633"/>
                    </a:lnTo>
                    <a:lnTo>
                      <a:pt x="611" y="586"/>
                    </a:lnTo>
                    <a:lnTo>
                      <a:pt x="663" y="539"/>
                    </a:lnTo>
                    <a:lnTo>
                      <a:pt x="718" y="494"/>
                    </a:lnTo>
                    <a:lnTo>
                      <a:pt x="774" y="451"/>
                    </a:lnTo>
                    <a:lnTo>
                      <a:pt x="831" y="410"/>
                    </a:lnTo>
                    <a:lnTo>
                      <a:pt x="890" y="370"/>
                    </a:lnTo>
                    <a:lnTo>
                      <a:pt x="951" y="332"/>
                    </a:lnTo>
                    <a:lnTo>
                      <a:pt x="1014" y="296"/>
                    </a:lnTo>
                    <a:lnTo>
                      <a:pt x="1077" y="262"/>
                    </a:lnTo>
                    <a:lnTo>
                      <a:pt x="1142" y="230"/>
                    </a:lnTo>
                    <a:lnTo>
                      <a:pt x="1209" y="199"/>
                    </a:lnTo>
                    <a:lnTo>
                      <a:pt x="1277" y="171"/>
                    </a:lnTo>
                    <a:lnTo>
                      <a:pt x="1346" y="144"/>
                    </a:lnTo>
                    <a:lnTo>
                      <a:pt x="1416" y="120"/>
                    </a:lnTo>
                    <a:lnTo>
                      <a:pt x="1488" y="98"/>
                    </a:lnTo>
                    <a:lnTo>
                      <a:pt x="1560" y="78"/>
                    </a:lnTo>
                    <a:lnTo>
                      <a:pt x="1634" y="60"/>
                    </a:lnTo>
                    <a:lnTo>
                      <a:pt x="1709" y="44"/>
                    </a:lnTo>
                    <a:lnTo>
                      <a:pt x="1784" y="31"/>
                    </a:lnTo>
                    <a:lnTo>
                      <a:pt x="1861" y="20"/>
                    </a:lnTo>
                    <a:lnTo>
                      <a:pt x="1938" y="11"/>
                    </a:lnTo>
                    <a:lnTo>
                      <a:pt x="2017" y="5"/>
                    </a:lnTo>
                    <a:lnTo>
                      <a:pt x="2096" y="1"/>
                    </a:lnTo>
                    <a:lnTo>
                      <a:pt x="2175" y="0"/>
                    </a:lnTo>
                    <a:lnTo>
                      <a:pt x="2255" y="1"/>
                    </a:lnTo>
                    <a:lnTo>
                      <a:pt x="2334" y="5"/>
                    </a:lnTo>
                    <a:lnTo>
                      <a:pt x="2412" y="11"/>
                    </a:lnTo>
                    <a:lnTo>
                      <a:pt x="2490" y="20"/>
                    </a:lnTo>
                    <a:lnTo>
                      <a:pt x="2566" y="31"/>
                    </a:lnTo>
                    <a:lnTo>
                      <a:pt x="2642" y="44"/>
                    </a:lnTo>
                    <a:lnTo>
                      <a:pt x="2717" y="60"/>
                    </a:lnTo>
                    <a:lnTo>
                      <a:pt x="2790" y="78"/>
                    </a:lnTo>
                    <a:lnTo>
                      <a:pt x="2863" y="98"/>
                    </a:lnTo>
                    <a:lnTo>
                      <a:pt x="2935" y="120"/>
                    </a:lnTo>
                    <a:lnTo>
                      <a:pt x="3005" y="144"/>
                    </a:lnTo>
                    <a:lnTo>
                      <a:pt x="3074" y="171"/>
                    </a:lnTo>
                    <a:lnTo>
                      <a:pt x="3142" y="199"/>
                    </a:lnTo>
                    <a:lnTo>
                      <a:pt x="3208" y="230"/>
                    </a:lnTo>
                    <a:lnTo>
                      <a:pt x="3273" y="262"/>
                    </a:lnTo>
                    <a:lnTo>
                      <a:pt x="3337" y="296"/>
                    </a:lnTo>
                    <a:lnTo>
                      <a:pt x="3400" y="332"/>
                    </a:lnTo>
                    <a:lnTo>
                      <a:pt x="3460" y="370"/>
                    </a:lnTo>
                    <a:lnTo>
                      <a:pt x="3520" y="410"/>
                    </a:lnTo>
                    <a:lnTo>
                      <a:pt x="3577" y="451"/>
                    </a:lnTo>
                    <a:lnTo>
                      <a:pt x="3633" y="494"/>
                    </a:lnTo>
                    <a:lnTo>
                      <a:pt x="3687" y="539"/>
                    </a:lnTo>
                    <a:lnTo>
                      <a:pt x="3740" y="586"/>
                    </a:lnTo>
                    <a:lnTo>
                      <a:pt x="3791" y="633"/>
                    </a:lnTo>
                    <a:lnTo>
                      <a:pt x="3839" y="683"/>
                    </a:lnTo>
                    <a:lnTo>
                      <a:pt x="3886" y="734"/>
                    </a:lnTo>
                    <a:lnTo>
                      <a:pt x="3931" y="786"/>
                    </a:lnTo>
                    <a:lnTo>
                      <a:pt x="3974" y="840"/>
                    </a:lnTo>
                    <a:lnTo>
                      <a:pt x="4015" y="894"/>
                    </a:lnTo>
                    <a:lnTo>
                      <a:pt x="4054" y="951"/>
                    </a:lnTo>
                    <a:lnTo>
                      <a:pt x="4091" y="1008"/>
                    </a:lnTo>
                    <a:lnTo>
                      <a:pt x="4125" y="1067"/>
                    </a:lnTo>
                    <a:lnTo>
                      <a:pt x="4157" y="1127"/>
                    </a:lnTo>
                    <a:lnTo>
                      <a:pt x="4187" y="1188"/>
                    </a:lnTo>
                    <a:lnTo>
                      <a:pt x="4215" y="1250"/>
                    </a:lnTo>
                    <a:lnTo>
                      <a:pt x="4240" y="1313"/>
                    </a:lnTo>
                    <a:lnTo>
                      <a:pt x="4263" y="1377"/>
                    </a:lnTo>
                    <a:lnTo>
                      <a:pt x="4283" y="1442"/>
                    </a:lnTo>
                    <a:lnTo>
                      <a:pt x="4301" y="1508"/>
                    </a:lnTo>
                    <a:lnTo>
                      <a:pt x="4316" y="1575"/>
                    </a:lnTo>
                    <a:lnTo>
                      <a:pt x="4328" y="1642"/>
                    </a:lnTo>
                    <a:lnTo>
                      <a:pt x="4338" y="1711"/>
                    </a:lnTo>
                    <a:lnTo>
                      <a:pt x="4345" y="1780"/>
                    </a:lnTo>
                    <a:lnTo>
                      <a:pt x="4350" y="1849"/>
                    </a:lnTo>
                    <a:lnTo>
                      <a:pt x="4351" y="1920"/>
                    </a:lnTo>
                    <a:lnTo>
                      <a:pt x="4350" y="1990"/>
                    </a:lnTo>
                    <a:lnTo>
                      <a:pt x="4345" y="2060"/>
                    </a:lnTo>
                    <a:lnTo>
                      <a:pt x="4338" y="2129"/>
                    </a:lnTo>
                    <a:lnTo>
                      <a:pt x="4328" y="2197"/>
                    </a:lnTo>
                    <a:lnTo>
                      <a:pt x="4316" y="2265"/>
                    </a:lnTo>
                    <a:lnTo>
                      <a:pt x="4301" y="2332"/>
                    </a:lnTo>
                    <a:lnTo>
                      <a:pt x="4283" y="2398"/>
                    </a:lnTo>
                    <a:lnTo>
                      <a:pt x="4263" y="2463"/>
                    </a:lnTo>
                    <a:lnTo>
                      <a:pt x="4240" y="2527"/>
                    </a:lnTo>
                    <a:lnTo>
                      <a:pt x="4215" y="2590"/>
                    </a:lnTo>
                    <a:lnTo>
                      <a:pt x="4187" y="2652"/>
                    </a:lnTo>
                    <a:lnTo>
                      <a:pt x="4157" y="2713"/>
                    </a:lnTo>
                    <a:lnTo>
                      <a:pt x="4125" y="2773"/>
                    </a:lnTo>
                    <a:lnTo>
                      <a:pt x="4091" y="2831"/>
                    </a:lnTo>
                    <a:lnTo>
                      <a:pt x="4054" y="2889"/>
                    </a:lnTo>
                    <a:lnTo>
                      <a:pt x="4015" y="2945"/>
                    </a:lnTo>
                    <a:lnTo>
                      <a:pt x="3974" y="3000"/>
                    </a:lnTo>
                    <a:lnTo>
                      <a:pt x="3931" y="3054"/>
                    </a:lnTo>
                    <a:lnTo>
                      <a:pt x="3886" y="3106"/>
                    </a:lnTo>
                    <a:lnTo>
                      <a:pt x="3839" y="3157"/>
                    </a:lnTo>
                    <a:lnTo>
                      <a:pt x="3791" y="3206"/>
                    </a:lnTo>
                    <a:lnTo>
                      <a:pt x="3740" y="3254"/>
                    </a:lnTo>
                    <a:lnTo>
                      <a:pt x="3687" y="3300"/>
                    </a:lnTo>
                    <a:lnTo>
                      <a:pt x="3633" y="3345"/>
                    </a:lnTo>
                    <a:lnTo>
                      <a:pt x="3577" y="3388"/>
                    </a:lnTo>
                    <a:lnTo>
                      <a:pt x="3520" y="3430"/>
                    </a:lnTo>
                    <a:lnTo>
                      <a:pt x="3460" y="3469"/>
                    </a:lnTo>
                    <a:lnTo>
                      <a:pt x="3400" y="3507"/>
                    </a:lnTo>
                    <a:lnTo>
                      <a:pt x="3337" y="3543"/>
                    </a:lnTo>
                    <a:lnTo>
                      <a:pt x="3273" y="3578"/>
                    </a:lnTo>
                    <a:lnTo>
                      <a:pt x="3208" y="3610"/>
                    </a:lnTo>
                    <a:lnTo>
                      <a:pt x="3142" y="3640"/>
                    </a:lnTo>
                    <a:lnTo>
                      <a:pt x="3074" y="3669"/>
                    </a:lnTo>
                    <a:lnTo>
                      <a:pt x="3005" y="3695"/>
                    </a:lnTo>
                    <a:lnTo>
                      <a:pt x="2935" y="3720"/>
                    </a:lnTo>
                    <a:lnTo>
                      <a:pt x="2863" y="3742"/>
                    </a:lnTo>
                    <a:lnTo>
                      <a:pt x="2790" y="3762"/>
                    </a:lnTo>
                    <a:lnTo>
                      <a:pt x="2717" y="3780"/>
                    </a:lnTo>
                    <a:lnTo>
                      <a:pt x="2642" y="3796"/>
                    </a:lnTo>
                    <a:lnTo>
                      <a:pt x="2566" y="3809"/>
                    </a:lnTo>
                    <a:lnTo>
                      <a:pt x="2490" y="3820"/>
                    </a:lnTo>
                    <a:lnTo>
                      <a:pt x="2412" y="3829"/>
                    </a:lnTo>
                    <a:lnTo>
                      <a:pt x="2334" y="3835"/>
                    </a:lnTo>
                    <a:lnTo>
                      <a:pt x="2255" y="3839"/>
                    </a:lnTo>
                    <a:lnTo>
                      <a:pt x="2175" y="3840"/>
                    </a:lnTo>
                    <a:lnTo>
                      <a:pt x="2096" y="3839"/>
                    </a:lnTo>
                    <a:lnTo>
                      <a:pt x="2017" y="3835"/>
                    </a:lnTo>
                    <a:lnTo>
                      <a:pt x="1938" y="3829"/>
                    </a:lnTo>
                    <a:lnTo>
                      <a:pt x="1861" y="3820"/>
                    </a:lnTo>
                    <a:lnTo>
                      <a:pt x="1784" y="3809"/>
                    </a:lnTo>
                    <a:lnTo>
                      <a:pt x="1709" y="3796"/>
                    </a:lnTo>
                    <a:lnTo>
                      <a:pt x="1634" y="3780"/>
                    </a:lnTo>
                    <a:lnTo>
                      <a:pt x="1560" y="3762"/>
                    </a:lnTo>
                    <a:lnTo>
                      <a:pt x="1488" y="3742"/>
                    </a:lnTo>
                    <a:lnTo>
                      <a:pt x="1416" y="3720"/>
                    </a:lnTo>
                    <a:lnTo>
                      <a:pt x="1346" y="3695"/>
                    </a:lnTo>
                    <a:lnTo>
                      <a:pt x="1277" y="3669"/>
                    </a:lnTo>
                    <a:lnTo>
                      <a:pt x="1209" y="3640"/>
                    </a:lnTo>
                    <a:lnTo>
                      <a:pt x="1142" y="3610"/>
                    </a:lnTo>
                    <a:lnTo>
                      <a:pt x="1077" y="3578"/>
                    </a:lnTo>
                    <a:lnTo>
                      <a:pt x="1014" y="3543"/>
                    </a:lnTo>
                    <a:lnTo>
                      <a:pt x="951" y="3507"/>
                    </a:lnTo>
                    <a:lnTo>
                      <a:pt x="890" y="3469"/>
                    </a:lnTo>
                    <a:lnTo>
                      <a:pt x="831" y="3430"/>
                    </a:lnTo>
                    <a:lnTo>
                      <a:pt x="774" y="3388"/>
                    </a:lnTo>
                    <a:lnTo>
                      <a:pt x="718" y="3345"/>
                    </a:lnTo>
                    <a:lnTo>
                      <a:pt x="663" y="3300"/>
                    </a:lnTo>
                    <a:lnTo>
                      <a:pt x="611" y="3254"/>
                    </a:lnTo>
                    <a:lnTo>
                      <a:pt x="560" y="3206"/>
                    </a:lnTo>
                    <a:lnTo>
                      <a:pt x="511" y="3157"/>
                    </a:lnTo>
                    <a:lnTo>
                      <a:pt x="465" y="3106"/>
                    </a:lnTo>
                    <a:lnTo>
                      <a:pt x="420" y="3054"/>
                    </a:lnTo>
                    <a:lnTo>
                      <a:pt x="377" y="3000"/>
                    </a:lnTo>
                    <a:lnTo>
                      <a:pt x="336" y="2945"/>
                    </a:lnTo>
                    <a:lnTo>
                      <a:pt x="297" y="2889"/>
                    </a:lnTo>
                    <a:lnTo>
                      <a:pt x="260" y="2831"/>
                    </a:lnTo>
                    <a:lnTo>
                      <a:pt x="226" y="2773"/>
                    </a:lnTo>
                    <a:lnTo>
                      <a:pt x="193" y="2713"/>
                    </a:lnTo>
                    <a:lnTo>
                      <a:pt x="163" y="2652"/>
                    </a:lnTo>
                    <a:lnTo>
                      <a:pt x="136" y="2590"/>
                    </a:lnTo>
                    <a:lnTo>
                      <a:pt x="111" y="2527"/>
                    </a:lnTo>
                    <a:lnTo>
                      <a:pt x="88" y="2463"/>
                    </a:lnTo>
                    <a:lnTo>
                      <a:pt x="68" y="2398"/>
                    </a:lnTo>
                    <a:lnTo>
                      <a:pt x="50" y="2332"/>
                    </a:lnTo>
                    <a:lnTo>
                      <a:pt x="35" y="2265"/>
                    </a:lnTo>
                    <a:lnTo>
                      <a:pt x="22" y="2197"/>
                    </a:lnTo>
                    <a:lnTo>
                      <a:pt x="13" y="2129"/>
                    </a:lnTo>
                    <a:lnTo>
                      <a:pt x="6" y="2060"/>
                    </a:lnTo>
                    <a:lnTo>
                      <a:pt x="1" y="1990"/>
                    </a:lnTo>
                    <a:lnTo>
                      <a:pt x="0" y="192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45" name="Picture 12"/>
              <p:cNvPicPr>
                <a:picLocks noChangeAspect="1" noChangeArrowheads="1"/>
              </p:cNvPicPr>
              <p:nvPr/>
            </p:nvPicPr>
            <p:blipFill>
              <a:blip r:embed="rId8"/>
              <a:srcRect/>
              <a:stretch>
                <a:fillRect/>
              </a:stretch>
            </p:blipFill>
            <p:spPr bwMode="auto">
              <a:xfrm>
                <a:off x="2788224" y="2377928"/>
                <a:ext cx="2496631" cy="2105943"/>
              </a:xfrm>
              <a:prstGeom prst="rect">
                <a:avLst/>
              </a:prstGeom>
              <a:noFill/>
              <a:ln w="9525">
                <a:noFill/>
                <a:miter lim="800000"/>
                <a:headEnd/>
                <a:tailEnd/>
              </a:ln>
            </p:spPr>
          </p:pic>
          <p:pic>
            <p:nvPicPr>
              <p:cNvPr id="46" name="Picture 13"/>
              <p:cNvPicPr>
                <a:picLocks noChangeAspect="1" noChangeArrowheads="1"/>
              </p:cNvPicPr>
              <p:nvPr/>
            </p:nvPicPr>
            <p:blipFill>
              <a:blip r:embed="rId9"/>
              <a:srcRect/>
              <a:stretch>
                <a:fillRect/>
              </a:stretch>
            </p:blipFill>
            <p:spPr bwMode="auto">
              <a:xfrm>
                <a:off x="2823781" y="2221110"/>
                <a:ext cx="2102961" cy="1904681"/>
              </a:xfrm>
              <a:prstGeom prst="rect">
                <a:avLst/>
              </a:prstGeom>
              <a:noFill/>
              <a:ln w="9525">
                <a:noFill/>
                <a:miter lim="800000"/>
                <a:headEnd/>
                <a:tailEnd/>
              </a:ln>
            </p:spPr>
          </p:pic>
          <p:sp>
            <p:nvSpPr>
              <p:cNvPr id="47" name="Freeform 14"/>
              <p:cNvSpPr>
                <a:spLocks/>
              </p:cNvSpPr>
              <p:nvPr/>
            </p:nvSpPr>
            <p:spPr bwMode="auto">
              <a:xfrm>
                <a:off x="2823781" y="2221110"/>
                <a:ext cx="2102961" cy="1904681"/>
              </a:xfrm>
              <a:custGeom>
                <a:avLst/>
                <a:gdLst/>
                <a:ahLst/>
                <a:cxnLst>
                  <a:cxn ang="0">
                    <a:pos x="8" y="1356"/>
                  </a:cxn>
                  <a:cxn ang="0">
                    <a:pos x="46" y="1147"/>
                  </a:cxn>
                  <a:cxn ang="0">
                    <a:pos x="116" y="948"/>
                  </a:cxn>
                  <a:cxn ang="0">
                    <a:pos x="214" y="763"/>
                  </a:cxn>
                  <a:cxn ang="0">
                    <a:pos x="337" y="593"/>
                  </a:cxn>
                  <a:cxn ang="0">
                    <a:pos x="485" y="440"/>
                  </a:cxn>
                  <a:cxn ang="0">
                    <a:pos x="654" y="306"/>
                  </a:cxn>
                  <a:cxn ang="0">
                    <a:pos x="842" y="194"/>
                  </a:cxn>
                  <a:cxn ang="0">
                    <a:pos x="1047" y="105"/>
                  </a:cxn>
                  <a:cxn ang="0">
                    <a:pos x="1266" y="42"/>
                  </a:cxn>
                  <a:cxn ang="0">
                    <a:pos x="1497" y="7"/>
                  </a:cxn>
                  <a:cxn ang="0">
                    <a:pos x="1736" y="2"/>
                  </a:cxn>
                  <a:cxn ang="0">
                    <a:pos x="1971" y="27"/>
                  </a:cxn>
                  <a:cxn ang="0">
                    <a:pos x="2194" y="81"/>
                  </a:cxn>
                  <a:cxn ang="0">
                    <a:pos x="2404" y="161"/>
                  </a:cxn>
                  <a:cxn ang="0">
                    <a:pos x="2597" y="266"/>
                  </a:cxn>
                  <a:cxn ang="0">
                    <a:pos x="2773" y="393"/>
                  </a:cxn>
                  <a:cxn ang="0">
                    <a:pos x="2928" y="540"/>
                  </a:cxn>
                  <a:cxn ang="0">
                    <a:pos x="3060" y="704"/>
                  </a:cxn>
                  <a:cxn ang="0">
                    <a:pos x="3167" y="885"/>
                  </a:cxn>
                  <a:cxn ang="0">
                    <a:pos x="3246" y="1079"/>
                  </a:cxn>
                  <a:cxn ang="0">
                    <a:pos x="3295" y="1285"/>
                  </a:cxn>
                  <a:cxn ang="0">
                    <a:pos x="3312" y="1500"/>
                  </a:cxn>
                  <a:cxn ang="0">
                    <a:pos x="3295" y="1715"/>
                  </a:cxn>
                  <a:cxn ang="0">
                    <a:pos x="3246" y="1921"/>
                  </a:cxn>
                  <a:cxn ang="0">
                    <a:pos x="3167" y="2116"/>
                  </a:cxn>
                  <a:cxn ang="0">
                    <a:pos x="3060" y="2296"/>
                  </a:cxn>
                  <a:cxn ang="0">
                    <a:pos x="2928" y="2461"/>
                  </a:cxn>
                  <a:cxn ang="0">
                    <a:pos x="2773" y="2608"/>
                  </a:cxn>
                  <a:cxn ang="0">
                    <a:pos x="2597" y="2734"/>
                  </a:cxn>
                  <a:cxn ang="0">
                    <a:pos x="2404" y="2839"/>
                  </a:cxn>
                  <a:cxn ang="0">
                    <a:pos x="2194" y="2919"/>
                  </a:cxn>
                  <a:cxn ang="0">
                    <a:pos x="1971" y="2973"/>
                  </a:cxn>
                  <a:cxn ang="0">
                    <a:pos x="1736" y="2998"/>
                  </a:cxn>
                  <a:cxn ang="0">
                    <a:pos x="1497" y="2993"/>
                  </a:cxn>
                  <a:cxn ang="0">
                    <a:pos x="1266" y="2958"/>
                  </a:cxn>
                  <a:cxn ang="0">
                    <a:pos x="1047" y="2895"/>
                  </a:cxn>
                  <a:cxn ang="0">
                    <a:pos x="842" y="2807"/>
                  </a:cxn>
                  <a:cxn ang="0">
                    <a:pos x="654" y="2695"/>
                  </a:cxn>
                  <a:cxn ang="0">
                    <a:pos x="485" y="2561"/>
                  </a:cxn>
                  <a:cxn ang="0">
                    <a:pos x="337" y="2408"/>
                  </a:cxn>
                  <a:cxn ang="0">
                    <a:pos x="214" y="2238"/>
                  </a:cxn>
                  <a:cxn ang="0">
                    <a:pos x="116" y="2052"/>
                  </a:cxn>
                  <a:cxn ang="0">
                    <a:pos x="46" y="1854"/>
                  </a:cxn>
                  <a:cxn ang="0">
                    <a:pos x="8" y="1645"/>
                  </a:cxn>
                </a:cxnLst>
                <a:rect l="0" t="0" r="r" b="b"/>
                <a:pathLst>
                  <a:path w="3312" h="3000">
                    <a:moveTo>
                      <a:pt x="0" y="1500"/>
                    </a:moveTo>
                    <a:lnTo>
                      <a:pt x="2" y="1428"/>
                    </a:lnTo>
                    <a:lnTo>
                      <a:pt x="8" y="1356"/>
                    </a:lnTo>
                    <a:lnTo>
                      <a:pt x="17" y="1285"/>
                    </a:lnTo>
                    <a:lnTo>
                      <a:pt x="30" y="1215"/>
                    </a:lnTo>
                    <a:lnTo>
                      <a:pt x="46" y="1147"/>
                    </a:lnTo>
                    <a:lnTo>
                      <a:pt x="66" y="1079"/>
                    </a:lnTo>
                    <a:lnTo>
                      <a:pt x="89" y="1013"/>
                    </a:lnTo>
                    <a:lnTo>
                      <a:pt x="116" y="948"/>
                    </a:lnTo>
                    <a:lnTo>
                      <a:pt x="145" y="885"/>
                    </a:lnTo>
                    <a:lnTo>
                      <a:pt x="178" y="823"/>
                    </a:lnTo>
                    <a:lnTo>
                      <a:pt x="214" y="763"/>
                    </a:lnTo>
                    <a:lnTo>
                      <a:pt x="252" y="704"/>
                    </a:lnTo>
                    <a:lnTo>
                      <a:pt x="293" y="648"/>
                    </a:lnTo>
                    <a:lnTo>
                      <a:pt x="337" y="593"/>
                    </a:lnTo>
                    <a:lnTo>
                      <a:pt x="384" y="540"/>
                    </a:lnTo>
                    <a:lnTo>
                      <a:pt x="433" y="489"/>
                    </a:lnTo>
                    <a:lnTo>
                      <a:pt x="485" y="440"/>
                    </a:lnTo>
                    <a:lnTo>
                      <a:pt x="539" y="393"/>
                    </a:lnTo>
                    <a:lnTo>
                      <a:pt x="595" y="348"/>
                    </a:lnTo>
                    <a:lnTo>
                      <a:pt x="654" y="306"/>
                    </a:lnTo>
                    <a:lnTo>
                      <a:pt x="715" y="266"/>
                    </a:lnTo>
                    <a:lnTo>
                      <a:pt x="777" y="229"/>
                    </a:lnTo>
                    <a:lnTo>
                      <a:pt x="842" y="194"/>
                    </a:lnTo>
                    <a:lnTo>
                      <a:pt x="908" y="161"/>
                    </a:lnTo>
                    <a:lnTo>
                      <a:pt x="977" y="132"/>
                    </a:lnTo>
                    <a:lnTo>
                      <a:pt x="1047" y="105"/>
                    </a:lnTo>
                    <a:lnTo>
                      <a:pt x="1118" y="81"/>
                    </a:lnTo>
                    <a:lnTo>
                      <a:pt x="1191" y="60"/>
                    </a:lnTo>
                    <a:lnTo>
                      <a:pt x="1266" y="42"/>
                    </a:lnTo>
                    <a:lnTo>
                      <a:pt x="1341" y="27"/>
                    </a:lnTo>
                    <a:lnTo>
                      <a:pt x="1418" y="16"/>
                    </a:lnTo>
                    <a:lnTo>
                      <a:pt x="1497" y="7"/>
                    </a:lnTo>
                    <a:lnTo>
                      <a:pt x="1576" y="2"/>
                    </a:lnTo>
                    <a:lnTo>
                      <a:pt x="1656" y="0"/>
                    </a:lnTo>
                    <a:lnTo>
                      <a:pt x="1736" y="2"/>
                    </a:lnTo>
                    <a:lnTo>
                      <a:pt x="1815" y="7"/>
                    </a:lnTo>
                    <a:lnTo>
                      <a:pt x="1894" y="16"/>
                    </a:lnTo>
                    <a:lnTo>
                      <a:pt x="1971" y="27"/>
                    </a:lnTo>
                    <a:lnTo>
                      <a:pt x="2046" y="42"/>
                    </a:lnTo>
                    <a:lnTo>
                      <a:pt x="2121" y="60"/>
                    </a:lnTo>
                    <a:lnTo>
                      <a:pt x="2194" y="81"/>
                    </a:lnTo>
                    <a:lnTo>
                      <a:pt x="2265" y="105"/>
                    </a:lnTo>
                    <a:lnTo>
                      <a:pt x="2335" y="132"/>
                    </a:lnTo>
                    <a:lnTo>
                      <a:pt x="2404" y="161"/>
                    </a:lnTo>
                    <a:lnTo>
                      <a:pt x="2470" y="194"/>
                    </a:lnTo>
                    <a:lnTo>
                      <a:pt x="2535" y="229"/>
                    </a:lnTo>
                    <a:lnTo>
                      <a:pt x="2597" y="266"/>
                    </a:lnTo>
                    <a:lnTo>
                      <a:pt x="2658" y="306"/>
                    </a:lnTo>
                    <a:lnTo>
                      <a:pt x="2717" y="348"/>
                    </a:lnTo>
                    <a:lnTo>
                      <a:pt x="2773" y="393"/>
                    </a:lnTo>
                    <a:lnTo>
                      <a:pt x="2827" y="440"/>
                    </a:lnTo>
                    <a:lnTo>
                      <a:pt x="2879" y="489"/>
                    </a:lnTo>
                    <a:lnTo>
                      <a:pt x="2928" y="540"/>
                    </a:lnTo>
                    <a:lnTo>
                      <a:pt x="2975" y="593"/>
                    </a:lnTo>
                    <a:lnTo>
                      <a:pt x="3019" y="648"/>
                    </a:lnTo>
                    <a:lnTo>
                      <a:pt x="3060" y="704"/>
                    </a:lnTo>
                    <a:lnTo>
                      <a:pt x="3098" y="763"/>
                    </a:lnTo>
                    <a:lnTo>
                      <a:pt x="3134" y="823"/>
                    </a:lnTo>
                    <a:lnTo>
                      <a:pt x="3167" y="885"/>
                    </a:lnTo>
                    <a:lnTo>
                      <a:pt x="3196" y="948"/>
                    </a:lnTo>
                    <a:lnTo>
                      <a:pt x="3223" y="1013"/>
                    </a:lnTo>
                    <a:lnTo>
                      <a:pt x="3246" y="1079"/>
                    </a:lnTo>
                    <a:lnTo>
                      <a:pt x="3266" y="1147"/>
                    </a:lnTo>
                    <a:lnTo>
                      <a:pt x="3282" y="1215"/>
                    </a:lnTo>
                    <a:lnTo>
                      <a:pt x="3295" y="1285"/>
                    </a:lnTo>
                    <a:lnTo>
                      <a:pt x="3304" y="1356"/>
                    </a:lnTo>
                    <a:lnTo>
                      <a:pt x="3310" y="1428"/>
                    </a:lnTo>
                    <a:lnTo>
                      <a:pt x="3312" y="1500"/>
                    </a:lnTo>
                    <a:lnTo>
                      <a:pt x="3310" y="1573"/>
                    </a:lnTo>
                    <a:lnTo>
                      <a:pt x="3304" y="1645"/>
                    </a:lnTo>
                    <a:lnTo>
                      <a:pt x="3295" y="1715"/>
                    </a:lnTo>
                    <a:lnTo>
                      <a:pt x="3282" y="1785"/>
                    </a:lnTo>
                    <a:lnTo>
                      <a:pt x="3266" y="1854"/>
                    </a:lnTo>
                    <a:lnTo>
                      <a:pt x="3246" y="1921"/>
                    </a:lnTo>
                    <a:lnTo>
                      <a:pt x="3223" y="1987"/>
                    </a:lnTo>
                    <a:lnTo>
                      <a:pt x="3196" y="2052"/>
                    </a:lnTo>
                    <a:lnTo>
                      <a:pt x="3167" y="2116"/>
                    </a:lnTo>
                    <a:lnTo>
                      <a:pt x="3134" y="2177"/>
                    </a:lnTo>
                    <a:lnTo>
                      <a:pt x="3098" y="2238"/>
                    </a:lnTo>
                    <a:lnTo>
                      <a:pt x="3060" y="2296"/>
                    </a:lnTo>
                    <a:lnTo>
                      <a:pt x="3019" y="2353"/>
                    </a:lnTo>
                    <a:lnTo>
                      <a:pt x="2975" y="2408"/>
                    </a:lnTo>
                    <a:lnTo>
                      <a:pt x="2928" y="2461"/>
                    </a:lnTo>
                    <a:lnTo>
                      <a:pt x="2879" y="2512"/>
                    </a:lnTo>
                    <a:lnTo>
                      <a:pt x="2827" y="2561"/>
                    </a:lnTo>
                    <a:lnTo>
                      <a:pt x="2773" y="2608"/>
                    </a:lnTo>
                    <a:lnTo>
                      <a:pt x="2717" y="2652"/>
                    </a:lnTo>
                    <a:lnTo>
                      <a:pt x="2658" y="2695"/>
                    </a:lnTo>
                    <a:lnTo>
                      <a:pt x="2597" y="2734"/>
                    </a:lnTo>
                    <a:lnTo>
                      <a:pt x="2535" y="2772"/>
                    </a:lnTo>
                    <a:lnTo>
                      <a:pt x="2470" y="2807"/>
                    </a:lnTo>
                    <a:lnTo>
                      <a:pt x="2404" y="2839"/>
                    </a:lnTo>
                    <a:lnTo>
                      <a:pt x="2335" y="2869"/>
                    </a:lnTo>
                    <a:lnTo>
                      <a:pt x="2265" y="2895"/>
                    </a:lnTo>
                    <a:lnTo>
                      <a:pt x="2194" y="2919"/>
                    </a:lnTo>
                    <a:lnTo>
                      <a:pt x="2121" y="2940"/>
                    </a:lnTo>
                    <a:lnTo>
                      <a:pt x="2046" y="2958"/>
                    </a:lnTo>
                    <a:lnTo>
                      <a:pt x="1971" y="2973"/>
                    </a:lnTo>
                    <a:lnTo>
                      <a:pt x="1894" y="2985"/>
                    </a:lnTo>
                    <a:lnTo>
                      <a:pt x="1815" y="2993"/>
                    </a:lnTo>
                    <a:lnTo>
                      <a:pt x="1736" y="2998"/>
                    </a:lnTo>
                    <a:lnTo>
                      <a:pt x="1656" y="3000"/>
                    </a:lnTo>
                    <a:lnTo>
                      <a:pt x="1576" y="2998"/>
                    </a:lnTo>
                    <a:lnTo>
                      <a:pt x="1497" y="2993"/>
                    </a:lnTo>
                    <a:lnTo>
                      <a:pt x="1418" y="2985"/>
                    </a:lnTo>
                    <a:lnTo>
                      <a:pt x="1341" y="2973"/>
                    </a:lnTo>
                    <a:lnTo>
                      <a:pt x="1266" y="2958"/>
                    </a:lnTo>
                    <a:lnTo>
                      <a:pt x="1191" y="2940"/>
                    </a:lnTo>
                    <a:lnTo>
                      <a:pt x="1118" y="2919"/>
                    </a:lnTo>
                    <a:lnTo>
                      <a:pt x="1047" y="2895"/>
                    </a:lnTo>
                    <a:lnTo>
                      <a:pt x="977" y="2869"/>
                    </a:lnTo>
                    <a:lnTo>
                      <a:pt x="908" y="2839"/>
                    </a:lnTo>
                    <a:lnTo>
                      <a:pt x="842" y="2807"/>
                    </a:lnTo>
                    <a:lnTo>
                      <a:pt x="777" y="2772"/>
                    </a:lnTo>
                    <a:lnTo>
                      <a:pt x="715" y="2734"/>
                    </a:lnTo>
                    <a:lnTo>
                      <a:pt x="654" y="2695"/>
                    </a:lnTo>
                    <a:lnTo>
                      <a:pt x="595" y="2652"/>
                    </a:lnTo>
                    <a:lnTo>
                      <a:pt x="539" y="2608"/>
                    </a:lnTo>
                    <a:lnTo>
                      <a:pt x="485" y="2561"/>
                    </a:lnTo>
                    <a:lnTo>
                      <a:pt x="433" y="2512"/>
                    </a:lnTo>
                    <a:lnTo>
                      <a:pt x="384" y="2461"/>
                    </a:lnTo>
                    <a:lnTo>
                      <a:pt x="337" y="2408"/>
                    </a:lnTo>
                    <a:lnTo>
                      <a:pt x="293" y="2353"/>
                    </a:lnTo>
                    <a:lnTo>
                      <a:pt x="252" y="2296"/>
                    </a:lnTo>
                    <a:lnTo>
                      <a:pt x="214" y="2238"/>
                    </a:lnTo>
                    <a:lnTo>
                      <a:pt x="178" y="2177"/>
                    </a:lnTo>
                    <a:lnTo>
                      <a:pt x="145" y="2116"/>
                    </a:lnTo>
                    <a:lnTo>
                      <a:pt x="116" y="2052"/>
                    </a:lnTo>
                    <a:lnTo>
                      <a:pt x="89" y="1987"/>
                    </a:lnTo>
                    <a:lnTo>
                      <a:pt x="66" y="1921"/>
                    </a:lnTo>
                    <a:lnTo>
                      <a:pt x="46" y="1854"/>
                    </a:lnTo>
                    <a:lnTo>
                      <a:pt x="30" y="1785"/>
                    </a:lnTo>
                    <a:lnTo>
                      <a:pt x="17" y="1715"/>
                    </a:lnTo>
                    <a:lnTo>
                      <a:pt x="8" y="1645"/>
                    </a:lnTo>
                    <a:lnTo>
                      <a:pt x="2" y="1573"/>
                    </a:lnTo>
                    <a:lnTo>
                      <a:pt x="0" y="150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48" name="Picture 15"/>
              <p:cNvPicPr>
                <a:picLocks noChangeAspect="1" noChangeArrowheads="1"/>
              </p:cNvPicPr>
              <p:nvPr/>
            </p:nvPicPr>
            <p:blipFill>
              <a:blip r:embed="rId10"/>
              <a:srcRect/>
              <a:stretch>
                <a:fillRect/>
              </a:stretch>
            </p:blipFill>
            <p:spPr bwMode="auto">
              <a:xfrm>
                <a:off x="3001568" y="2521414"/>
                <a:ext cx="2243285" cy="1900237"/>
              </a:xfrm>
              <a:prstGeom prst="rect">
                <a:avLst/>
              </a:prstGeom>
              <a:noFill/>
              <a:ln w="9525">
                <a:noFill/>
                <a:miter lim="800000"/>
                <a:headEnd/>
                <a:tailEnd/>
              </a:ln>
            </p:spPr>
          </p:pic>
          <p:pic>
            <p:nvPicPr>
              <p:cNvPr id="49" name="Picture 16"/>
              <p:cNvPicPr>
                <a:picLocks noChangeAspect="1" noChangeArrowheads="1"/>
              </p:cNvPicPr>
              <p:nvPr/>
            </p:nvPicPr>
            <p:blipFill>
              <a:blip r:embed="rId11"/>
              <a:srcRect/>
              <a:stretch>
                <a:fillRect/>
              </a:stretch>
            </p:blipFill>
            <p:spPr bwMode="auto">
              <a:xfrm>
                <a:off x="3037125" y="2386817"/>
                <a:ext cx="1850250" cy="1676120"/>
              </a:xfrm>
              <a:prstGeom prst="rect">
                <a:avLst/>
              </a:prstGeom>
              <a:noFill/>
              <a:ln w="9525">
                <a:noFill/>
                <a:miter lim="800000"/>
                <a:headEnd/>
                <a:tailEnd/>
              </a:ln>
            </p:spPr>
          </p:pic>
          <p:sp>
            <p:nvSpPr>
              <p:cNvPr id="50" name="Freeform 17"/>
              <p:cNvSpPr>
                <a:spLocks/>
              </p:cNvSpPr>
              <p:nvPr/>
            </p:nvSpPr>
            <p:spPr bwMode="auto">
              <a:xfrm>
                <a:off x="3037125" y="2386817"/>
                <a:ext cx="1850250" cy="1676120"/>
              </a:xfrm>
              <a:custGeom>
                <a:avLst/>
                <a:gdLst/>
                <a:ahLst/>
                <a:cxnLst>
                  <a:cxn ang="0">
                    <a:pos x="2" y="1247"/>
                  </a:cxn>
                  <a:cxn ang="0">
                    <a:pos x="19" y="1106"/>
                  </a:cxn>
                  <a:cxn ang="0">
                    <a:pos x="52" y="969"/>
                  </a:cxn>
                  <a:cxn ang="0">
                    <a:pos x="100" y="838"/>
                  </a:cxn>
                  <a:cxn ang="0">
                    <a:pos x="163" y="713"/>
                  </a:cxn>
                  <a:cxn ang="0">
                    <a:pos x="238" y="596"/>
                  </a:cxn>
                  <a:cxn ang="0">
                    <a:pos x="327" y="487"/>
                  </a:cxn>
                  <a:cxn ang="0">
                    <a:pos x="427" y="386"/>
                  </a:cxn>
                  <a:cxn ang="0">
                    <a:pos x="537" y="296"/>
                  </a:cxn>
                  <a:cxn ang="0">
                    <a:pos x="658" y="216"/>
                  </a:cxn>
                  <a:cxn ang="0">
                    <a:pos x="787" y="147"/>
                  </a:cxn>
                  <a:cxn ang="0">
                    <a:pos x="925" y="91"/>
                  </a:cxn>
                  <a:cxn ang="0">
                    <a:pos x="1070" y="47"/>
                  </a:cxn>
                  <a:cxn ang="0">
                    <a:pos x="1220" y="17"/>
                  </a:cxn>
                  <a:cxn ang="0">
                    <a:pos x="1377" y="2"/>
                  </a:cxn>
                  <a:cxn ang="0">
                    <a:pos x="1537" y="2"/>
                  </a:cxn>
                  <a:cxn ang="0">
                    <a:pos x="1693" y="17"/>
                  </a:cxn>
                  <a:cxn ang="0">
                    <a:pos x="1844" y="47"/>
                  </a:cxn>
                  <a:cxn ang="0">
                    <a:pos x="1989" y="91"/>
                  </a:cxn>
                  <a:cxn ang="0">
                    <a:pos x="2126" y="147"/>
                  </a:cxn>
                  <a:cxn ang="0">
                    <a:pos x="2256" y="216"/>
                  </a:cxn>
                  <a:cxn ang="0">
                    <a:pos x="2376" y="296"/>
                  </a:cxn>
                  <a:cxn ang="0">
                    <a:pos x="2487" y="386"/>
                  </a:cxn>
                  <a:cxn ang="0">
                    <a:pos x="2587" y="487"/>
                  </a:cxn>
                  <a:cxn ang="0">
                    <a:pos x="2675" y="596"/>
                  </a:cxn>
                  <a:cxn ang="0">
                    <a:pos x="2751" y="713"/>
                  </a:cxn>
                  <a:cxn ang="0">
                    <a:pos x="2813" y="838"/>
                  </a:cxn>
                  <a:cxn ang="0">
                    <a:pos x="2862" y="969"/>
                  </a:cxn>
                  <a:cxn ang="0">
                    <a:pos x="2895" y="1106"/>
                  </a:cxn>
                  <a:cxn ang="0">
                    <a:pos x="2911" y="1247"/>
                  </a:cxn>
                  <a:cxn ang="0">
                    <a:pos x="2911" y="1392"/>
                  </a:cxn>
                  <a:cxn ang="0">
                    <a:pos x="2895" y="1534"/>
                  </a:cxn>
                  <a:cxn ang="0">
                    <a:pos x="2862" y="1671"/>
                  </a:cxn>
                  <a:cxn ang="0">
                    <a:pos x="2813" y="1802"/>
                  </a:cxn>
                  <a:cxn ang="0">
                    <a:pos x="2751" y="1926"/>
                  </a:cxn>
                  <a:cxn ang="0">
                    <a:pos x="2675" y="2044"/>
                  </a:cxn>
                  <a:cxn ang="0">
                    <a:pos x="2587" y="2153"/>
                  </a:cxn>
                  <a:cxn ang="0">
                    <a:pos x="2487" y="2253"/>
                  </a:cxn>
                  <a:cxn ang="0">
                    <a:pos x="2376" y="2344"/>
                  </a:cxn>
                  <a:cxn ang="0">
                    <a:pos x="2256" y="2424"/>
                  </a:cxn>
                  <a:cxn ang="0">
                    <a:pos x="2126" y="2492"/>
                  </a:cxn>
                  <a:cxn ang="0">
                    <a:pos x="1989" y="2549"/>
                  </a:cxn>
                  <a:cxn ang="0">
                    <a:pos x="1844" y="2593"/>
                  </a:cxn>
                  <a:cxn ang="0">
                    <a:pos x="1693" y="2623"/>
                  </a:cxn>
                  <a:cxn ang="0">
                    <a:pos x="1537" y="2638"/>
                  </a:cxn>
                  <a:cxn ang="0">
                    <a:pos x="1377" y="2638"/>
                  </a:cxn>
                  <a:cxn ang="0">
                    <a:pos x="1220" y="2623"/>
                  </a:cxn>
                  <a:cxn ang="0">
                    <a:pos x="1070" y="2593"/>
                  </a:cxn>
                  <a:cxn ang="0">
                    <a:pos x="925" y="2549"/>
                  </a:cxn>
                  <a:cxn ang="0">
                    <a:pos x="787" y="2492"/>
                  </a:cxn>
                  <a:cxn ang="0">
                    <a:pos x="658" y="2424"/>
                  </a:cxn>
                  <a:cxn ang="0">
                    <a:pos x="537" y="2344"/>
                  </a:cxn>
                  <a:cxn ang="0">
                    <a:pos x="427" y="2253"/>
                  </a:cxn>
                  <a:cxn ang="0">
                    <a:pos x="327" y="2153"/>
                  </a:cxn>
                  <a:cxn ang="0">
                    <a:pos x="238" y="2044"/>
                  </a:cxn>
                  <a:cxn ang="0">
                    <a:pos x="163" y="1926"/>
                  </a:cxn>
                  <a:cxn ang="0">
                    <a:pos x="100" y="1802"/>
                  </a:cxn>
                  <a:cxn ang="0">
                    <a:pos x="52" y="1671"/>
                  </a:cxn>
                  <a:cxn ang="0">
                    <a:pos x="19" y="1534"/>
                  </a:cxn>
                  <a:cxn ang="0">
                    <a:pos x="2" y="1392"/>
                  </a:cxn>
                </a:cxnLst>
                <a:rect l="0" t="0" r="r" b="b"/>
                <a:pathLst>
                  <a:path w="2914" h="2640">
                    <a:moveTo>
                      <a:pt x="0" y="1320"/>
                    </a:moveTo>
                    <a:lnTo>
                      <a:pt x="2" y="1247"/>
                    </a:lnTo>
                    <a:lnTo>
                      <a:pt x="9" y="1176"/>
                    </a:lnTo>
                    <a:lnTo>
                      <a:pt x="19" y="1106"/>
                    </a:lnTo>
                    <a:lnTo>
                      <a:pt x="34" y="1037"/>
                    </a:lnTo>
                    <a:lnTo>
                      <a:pt x="52" y="969"/>
                    </a:lnTo>
                    <a:lnTo>
                      <a:pt x="74" y="903"/>
                    </a:lnTo>
                    <a:lnTo>
                      <a:pt x="100" y="838"/>
                    </a:lnTo>
                    <a:lnTo>
                      <a:pt x="130" y="775"/>
                    </a:lnTo>
                    <a:lnTo>
                      <a:pt x="163" y="713"/>
                    </a:lnTo>
                    <a:lnTo>
                      <a:pt x="199" y="654"/>
                    </a:lnTo>
                    <a:lnTo>
                      <a:pt x="238" y="596"/>
                    </a:lnTo>
                    <a:lnTo>
                      <a:pt x="281" y="540"/>
                    </a:lnTo>
                    <a:lnTo>
                      <a:pt x="327" y="487"/>
                    </a:lnTo>
                    <a:lnTo>
                      <a:pt x="375" y="435"/>
                    </a:lnTo>
                    <a:lnTo>
                      <a:pt x="427" y="386"/>
                    </a:lnTo>
                    <a:lnTo>
                      <a:pt x="481" y="340"/>
                    </a:lnTo>
                    <a:lnTo>
                      <a:pt x="537" y="296"/>
                    </a:lnTo>
                    <a:lnTo>
                      <a:pt x="596" y="254"/>
                    </a:lnTo>
                    <a:lnTo>
                      <a:pt x="658" y="216"/>
                    </a:lnTo>
                    <a:lnTo>
                      <a:pt x="722" y="180"/>
                    </a:lnTo>
                    <a:lnTo>
                      <a:pt x="787" y="147"/>
                    </a:lnTo>
                    <a:lnTo>
                      <a:pt x="855" y="117"/>
                    </a:lnTo>
                    <a:lnTo>
                      <a:pt x="925" y="91"/>
                    </a:lnTo>
                    <a:lnTo>
                      <a:pt x="996" y="67"/>
                    </a:lnTo>
                    <a:lnTo>
                      <a:pt x="1070" y="47"/>
                    </a:lnTo>
                    <a:lnTo>
                      <a:pt x="1144" y="30"/>
                    </a:lnTo>
                    <a:lnTo>
                      <a:pt x="1220" y="17"/>
                    </a:lnTo>
                    <a:lnTo>
                      <a:pt x="1298" y="8"/>
                    </a:lnTo>
                    <a:lnTo>
                      <a:pt x="1377" y="2"/>
                    </a:lnTo>
                    <a:lnTo>
                      <a:pt x="1457" y="0"/>
                    </a:lnTo>
                    <a:lnTo>
                      <a:pt x="1537" y="2"/>
                    </a:lnTo>
                    <a:lnTo>
                      <a:pt x="1616" y="8"/>
                    </a:lnTo>
                    <a:lnTo>
                      <a:pt x="1693" y="17"/>
                    </a:lnTo>
                    <a:lnTo>
                      <a:pt x="1769" y="30"/>
                    </a:lnTo>
                    <a:lnTo>
                      <a:pt x="1844" y="47"/>
                    </a:lnTo>
                    <a:lnTo>
                      <a:pt x="1917" y="67"/>
                    </a:lnTo>
                    <a:lnTo>
                      <a:pt x="1989" y="91"/>
                    </a:lnTo>
                    <a:lnTo>
                      <a:pt x="2058" y="117"/>
                    </a:lnTo>
                    <a:lnTo>
                      <a:pt x="2126" y="147"/>
                    </a:lnTo>
                    <a:lnTo>
                      <a:pt x="2192" y="180"/>
                    </a:lnTo>
                    <a:lnTo>
                      <a:pt x="2256" y="216"/>
                    </a:lnTo>
                    <a:lnTo>
                      <a:pt x="2317" y="254"/>
                    </a:lnTo>
                    <a:lnTo>
                      <a:pt x="2376" y="296"/>
                    </a:lnTo>
                    <a:lnTo>
                      <a:pt x="2433" y="340"/>
                    </a:lnTo>
                    <a:lnTo>
                      <a:pt x="2487" y="386"/>
                    </a:lnTo>
                    <a:lnTo>
                      <a:pt x="2538" y="435"/>
                    </a:lnTo>
                    <a:lnTo>
                      <a:pt x="2587" y="487"/>
                    </a:lnTo>
                    <a:lnTo>
                      <a:pt x="2633" y="540"/>
                    </a:lnTo>
                    <a:lnTo>
                      <a:pt x="2675" y="596"/>
                    </a:lnTo>
                    <a:lnTo>
                      <a:pt x="2715" y="654"/>
                    </a:lnTo>
                    <a:lnTo>
                      <a:pt x="2751" y="713"/>
                    </a:lnTo>
                    <a:lnTo>
                      <a:pt x="2784" y="775"/>
                    </a:lnTo>
                    <a:lnTo>
                      <a:pt x="2813" y="838"/>
                    </a:lnTo>
                    <a:lnTo>
                      <a:pt x="2839" y="903"/>
                    </a:lnTo>
                    <a:lnTo>
                      <a:pt x="2862" y="969"/>
                    </a:lnTo>
                    <a:lnTo>
                      <a:pt x="2880" y="1037"/>
                    </a:lnTo>
                    <a:lnTo>
                      <a:pt x="2895" y="1106"/>
                    </a:lnTo>
                    <a:lnTo>
                      <a:pt x="2905" y="1176"/>
                    </a:lnTo>
                    <a:lnTo>
                      <a:pt x="2911" y="1247"/>
                    </a:lnTo>
                    <a:lnTo>
                      <a:pt x="2914" y="1320"/>
                    </a:lnTo>
                    <a:lnTo>
                      <a:pt x="2911" y="1392"/>
                    </a:lnTo>
                    <a:lnTo>
                      <a:pt x="2905" y="1464"/>
                    </a:lnTo>
                    <a:lnTo>
                      <a:pt x="2895" y="1534"/>
                    </a:lnTo>
                    <a:lnTo>
                      <a:pt x="2880" y="1603"/>
                    </a:lnTo>
                    <a:lnTo>
                      <a:pt x="2862" y="1671"/>
                    </a:lnTo>
                    <a:lnTo>
                      <a:pt x="2839" y="1737"/>
                    </a:lnTo>
                    <a:lnTo>
                      <a:pt x="2813" y="1802"/>
                    </a:lnTo>
                    <a:lnTo>
                      <a:pt x="2784" y="1865"/>
                    </a:lnTo>
                    <a:lnTo>
                      <a:pt x="2751" y="1926"/>
                    </a:lnTo>
                    <a:lnTo>
                      <a:pt x="2715" y="1986"/>
                    </a:lnTo>
                    <a:lnTo>
                      <a:pt x="2675" y="2044"/>
                    </a:lnTo>
                    <a:lnTo>
                      <a:pt x="2633" y="2099"/>
                    </a:lnTo>
                    <a:lnTo>
                      <a:pt x="2587" y="2153"/>
                    </a:lnTo>
                    <a:lnTo>
                      <a:pt x="2538" y="2204"/>
                    </a:lnTo>
                    <a:lnTo>
                      <a:pt x="2487" y="2253"/>
                    </a:lnTo>
                    <a:lnTo>
                      <a:pt x="2433" y="2300"/>
                    </a:lnTo>
                    <a:lnTo>
                      <a:pt x="2376" y="2344"/>
                    </a:lnTo>
                    <a:lnTo>
                      <a:pt x="2317" y="2385"/>
                    </a:lnTo>
                    <a:lnTo>
                      <a:pt x="2256" y="2424"/>
                    </a:lnTo>
                    <a:lnTo>
                      <a:pt x="2192" y="2460"/>
                    </a:lnTo>
                    <a:lnTo>
                      <a:pt x="2126" y="2492"/>
                    </a:lnTo>
                    <a:lnTo>
                      <a:pt x="2058" y="2522"/>
                    </a:lnTo>
                    <a:lnTo>
                      <a:pt x="1989" y="2549"/>
                    </a:lnTo>
                    <a:lnTo>
                      <a:pt x="1917" y="2572"/>
                    </a:lnTo>
                    <a:lnTo>
                      <a:pt x="1844" y="2593"/>
                    </a:lnTo>
                    <a:lnTo>
                      <a:pt x="1769" y="2609"/>
                    </a:lnTo>
                    <a:lnTo>
                      <a:pt x="1693" y="2623"/>
                    </a:lnTo>
                    <a:lnTo>
                      <a:pt x="1616" y="2632"/>
                    </a:lnTo>
                    <a:lnTo>
                      <a:pt x="1537" y="2638"/>
                    </a:lnTo>
                    <a:lnTo>
                      <a:pt x="1457" y="2640"/>
                    </a:lnTo>
                    <a:lnTo>
                      <a:pt x="1377" y="2638"/>
                    </a:lnTo>
                    <a:lnTo>
                      <a:pt x="1298" y="2632"/>
                    </a:lnTo>
                    <a:lnTo>
                      <a:pt x="1220" y="2623"/>
                    </a:lnTo>
                    <a:lnTo>
                      <a:pt x="1144" y="2609"/>
                    </a:lnTo>
                    <a:lnTo>
                      <a:pt x="1070" y="2593"/>
                    </a:lnTo>
                    <a:lnTo>
                      <a:pt x="996" y="2572"/>
                    </a:lnTo>
                    <a:lnTo>
                      <a:pt x="925" y="2549"/>
                    </a:lnTo>
                    <a:lnTo>
                      <a:pt x="855" y="2522"/>
                    </a:lnTo>
                    <a:lnTo>
                      <a:pt x="787" y="2492"/>
                    </a:lnTo>
                    <a:lnTo>
                      <a:pt x="722" y="2460"/>
                    </a:lnTo>
                    <a:lnTo>
                      <a:pt x="658" y="2424"/>
                    </a:lnTo>
                    <a:lnTo>
                      <a:pt x="596" y="2385"/>
                    </a:lnTo>
                    <a:lnTo>
                      <a:pt x="537" y="2344"/>
                    </a:lnTo>
                    <a:lnTo>
                      <a:pt x="481" y="2300"/>
                    </a:lnTo>
                    <a:lnTo>
                      <a:pt x="427" y="2253"/>
                    </a:lnTo>
                    <a:lnTo>
                      <a:pt x="375" y="2204"/>
                    </a:lnTo>
                    <a:lnTo>
                      <a:pt x="327" y="2153"/>
                    </a:lnTo>
                    <a:lnTo>
                      <a:pt x="281" y="2099"/>
                    </a:lnTo>
                    <a:lnTo>
                      <a:pt x="238" y="2044"/>
                    </a:lnTo>
                    <a:lnTo>
                      <a:pt x="199" y="1986"/>
                    </a:lnTo>
                    <a:lnTo>
                      <a:pt x="163" y="1926"/>
                    </a:lnTo>
                    <a:lnTo>
                      <a:pt x="130" y="1865"/>
                    </a:lnTo>
                    <a:lnTo>
                      <a:pt x="100" y="1802"/>
                    </a:lnTo>
                    <a:lnTo>
                      <a:pt x="74" y="1737"/>
                    </a:lnTo>
                    <a:lnTo>
                      <a:pt x="52" y="1671"/>
                    </a:lnTo>
                    <a:lnTo>
                      <a:pt x="34" y="1603"/>
                    </a:lnTo>
                    <a:lnTo>
                      <a:pt x="19" y="1534"/>
                    </a:lnTo>
                    <a:lnTo>
                      <a:pt x="9" y="1464"/>
                    </a:lnTo>
                    <a:lnTo>
                      <a:pt x="2" y="1392"/>
                    </a:lnTo>
                    <a:lnTo>
                      <a:pt x="0" y="132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51" name="Picture 18"/>
              <p:cNvPicPr>
                <a:picLocks noChangeAspect="1" noChangeArrowheads="1"/>
              </p:cNvPicPr>
              <p:nvPr/>
            </p:nvPicPr>
            <p:blipFill>
              <a:blip r:embed="rId12"/>
              <a:srcRect/>
              <a:stretch>
                <a:fillRect/>
              </a:stretch>
            </p:blipFill>
            <p:spPr bwMode="auto">
              <a:xfrm>
                <a:off x="3286661" y="2673789"/>
                <a:ext cx="1937238" cy="1651994"/>
              </a:xfrm>
              <a:prstGeom prst="rect">
                <a:avLst/>
              </a:prstGeom>
              <a:noFill/>
              <a:ln w="9525">
                <a:noFill/>
                <a:miter lim="800000"/>
                <a:headEnd/>
                <a:tailEnd/>
              </a:ln>
            </p:spPr>
          </p:pic>
          <p:pic>
            <p:nvPicPr>
              <p:cNvPr id="52" name="Picture 19"/>
              <p:cNvPicPr>
                <a:picLocks noChangeAspect="1" noChangeArrowheads="1"/>
              </p:cNvPicPr>
              <p:nvPr/>
            </p:nvPicPr>
            <p:blipFill>
              <a:blip r:embed="rId13"/>
              <a:srcRect/>
              <a:stretch>
                <a:fillRect/>
              </a:stretch>
            </p:blipFill>
            <p:spPr bwMode="auto">
              <a:xfrm>
                <a:off x="3321584" y="2568397"/>
                <a:ext cx="1544203" cy="1399306"/>
              </a:xfrm>
              <a:prstGeom prst="rect">
                <a:avLst/>
              </a:prstGeom>
              <a:noFill/>
              <a:ln w="9525">
                <a:noFill/>
                <a:miter lim="800000"/>
                <a:headEnd/>
                <a:tailEnd/>
              </a:ln>
            </p:spPr>
          </p:pic>
          <p:sp>
            <p:nvSpPr>
              <p:cNvPr id="53" name="Freeform 20"/>
              <p:cNvSpPr>
                <a:spLocks/>
              </p:cNvSpPr>
              <p:nvPr/>
            </p:nvSpPr>
            <p:spPr bwMode="auto">
              <a:xfrm>
                <a:off x="3321584" y="2568397"/>
                <a:ext cx="1544203" cy="1399306"/>
              </a:xfrm>
              <a:custGeom>
                <a:avLst/>
                <a:gdLst/>
                <a:ahLst/>
                <a:cxnLst>
                  <a:cxn ang="0">
                    <a:pos x="2" y="1030"/>
                  </a:cxn>
                  <a:cxn ang="0">
                    <a:pos x="23" y="889"/>
                  </a:cxn>
                  <a:cxn ang="0">
                    <a:pos x="62" y="754"/>
                  </a:cxn>
                  <a:cxn ang="0">
                    <a:pos x="119" y="626"/>
                  </a:cxn>
                  <a:cxn ang="0">
                    <a:pos x="192" y="507"/>
                  </a:cxn>
                  <a:cxn ang="0">
                    <a:pos x="280" y="398"/>
                  </a:cxn>
                  <a:cxn ang="0">
                    <a:pos x="383" y="299"/>
                  </a:cxn>
                  <a:cxn ang="0">
                    <a:pos x="497" y="213"/>
                  </a:cxn>
                  <a:cxn ang="0">
                    <a:pos x="624" y="140"/>
                  </a:cxn>
                  <a:cxn ang="0">
                    <a:pos x="760" y="80"/>
                  </a:cxn>
                  <a:cxn ang="0">
                    <a:pos x="905" y="37"/>
                  </a:cxn>
                  <a:cxn ang="0">
                    <a:pos x="1057" y="10"/>
                  </a:cxn>
                  <a:cxn ang="0">
                    <a:pos x="1215" y="0"/>
                  </a:cxn>
                  <a:cxn ang="0">
                    <a:pos x="1374" y="10"/>
                  </a:cxn>
                  <a:cxn ang="0">
                    <a:pos x="1526" y="37"/>
                  </a:cxn>
                  <a:cxn ang="0">
                    <a:pos x="1671" y="80"/>
                  </a:cxn>
                  <a:cxn ang="0">
                    <a:pos x="1807" y="140"/>
                  </a:cxn>
                  <a:cxn ang="0">
                    <a:pos x="1933" y="213"/>
                  </a:cxn>
                  <a:cxn ang="0">
                    <a:pos x="2048" y="299"/>
                  </a:cxn>
                  <a:cxn ang="0">
                    <a:pos x="2150" y="398"/>
                  </a:cxn>
                  <a:cxn ang="0">
                    <a:pos x="2239" y="507"/>
                  </a:cxn>
                  <a:cxn ang="0">
                    <a:pos x="2312" y="626"/>
                  </a:cxn>
                  <a:cxn ang="0">
                    <a:pos x="2369" y="754"/>
                  </a:cxn>
                  <a:cxn ang="0">
                    <a:pos x="2408" y="889"/>
                  </a:cxn>
                  <a:cxn ang="0">
                    <a:pos x="2428" y="1030"/>
                  </a:cxn>
                  <a:cxn ang="0">
                    <a:pos x="2428" y="1174"/>
                  </a:cxn>
                  <a:cxn ang="0">
                    <a:pos x="2408" y="1315"/>
                  </a:cxn>
                  <a:cxn ang="0">
                    <a:pos x="2369" y="1450"/>
                  </a:cxn>
                  <a:cxn ang="0">
                    <a:pos x="2312" y="1578"/>
                  </a:cxn>
                  <a:cxn ang="0">
                    <a:pos x="2239" y="1697"/>
                  </a:cxn>
                  <a:cxn ang="0">
                    <a:pos x="2150" y="1806"/>
                  </a:cxn>
                  <a:cxn ang="0">
                    <a:pos x="2048" y="1904"/>
                  </a:cxn>
                  <a:cxn ang="0">
                    <a:pos x="1933" y="1991"/>
                  </a:cxn>
                  <a:cxn ang="0">
                    <a:pos x="1807" y="2064"/>
                  </a:cxn>
                  <a:cxn ang="0">
                    <a:pos x="1671" y="2124"/>
                  </a:cxn>
                  <a:cxn ang="0">
                    <a:pos x="1526" y="2167"/>
                  </a:cxn>
                  <a:cxn ang="0">
                    <a:pos x="1374" y="2194"/>
                  </a:cxn>
                  <a:cxn ang="0">
                    <a:pos x="1215" y="2204"/>
                  </a:cxn>
                  <a:cxn ang="0">
                    <a:pos x="1057" y="2194"/>
                  </a:cxn>
                  <a:cxn ang="0">
                    <a:pos x="905" y="2167"/>
                  </a:cxn>
                  <a:cxn ang="0">
                    <a:pos x="760" y="2124"/>
                  </a:cxn>
                  <a:cxn ang="0">
                    <a:pos x="624" y="2064"/>
                  </a:cxn>
                  <a:cxn ang="0">
                    <a:pos x="497" y="1991"/>
                  </a:cxn>
                  <a:cxn ang="0">
                    <a:pos x="383" y="1904"/>
                  </a:cxn>
                  <a:cxn ang="0">
                    <a:pos x="280" y="1806"/>
                  </a:cxn>
                  <a:cxn ang="0">
                    <a:pos x="192" y="1697"/>
                  </a:cxn>
                  <a:cxn ang="0">
                    <a:pos x="119" y="1578"/>
                  </a:cxn>
                  <a:cxn ang="0">
                    <a:pos x="62" y="1450"/>
                  </a:cxn>
                  <a:cxn ang="0">
                    <a:pos x="23" y="1315"/>
                  </a:cxn>
                  <a:cxn ang="0">
                    <a:pos x="2" y="1174"/>
                  </a:cxn>
                </a:cxnLst>
                <a:rect l="0" t="0" r="r" b="b"/>
                <a:pathLst>
                  <a:path w="2432" h="2204">
                    <a:moveTo>
                      <a:pt x="0" y="1102"/>
                    </a:moveTo>
                    <a:lnTo>
                      <a:pt x="2" y="1030"/>
                    </a:lnTo>
                    <a:lnTo>
                      <a:pt x="10" y="958"/>
                    </a:lnTo>
                    <a:lnTo>
                      <a:pt x="23" y="889"/>
                    </a:lnTo>
                    <a:lnTo>
                      <a:pt x="40" y="820"/>
                    </a:lnTo>
                    <a:lnTo>
                      <a:pt x="62" y="754"/>
                    </a:lnTo>
                    <a:lnTo>
                      <a:pt x="88" y="689"/>
                    </a:lnTo>
                    <a:lnTo>
                      <a:pt x="119" y="626"/>
                    </a:lnTo>
                    <a:lnTo>
                      <a:pt x="153" y="566"/>
                    </a:lnTo>
                    <a:lnTo>
                      <a:pt x="192" y="507"/>
                    </a:lnTo>
                    <a:lnTo>
                      <a:pt x="234" y="451"/>
                    </a:lnTo>
                    <a:lnTo>
                      <a:pt x="280" y="398"/>
                    </a:lnTo>
                    <a:lnTo>
                      <a:pt x="330" y="347"/>
                    </a:lnTo>
                    <a:lnTo>
                      <a:pt x="383" y="299"/>
                    </a:lnTo>
                    <a:lnTo>
                      <a:pt x="439" y="255"/>
                    </a:lnTo>
                    <a:lnTo>
                      <a:pt x="497" y="213"/>
                    </a:lnTo>
                    <a:lnTo>
                      <a:pt x="559" y="175"/>
                    </a:lnTo>
                    <a:lnTo>
                      <a:pt x="624" y="140"/>
                    </a:lnTo>
                    <a:lnTo>
                      <a:pt x="690" y="108"/>
                    </a:lnTo>
                    <a:lnTo>
                      <a:pt x="760" y="80"/>
                    </a:lnTo>
                    <a:lnTo>
                      <a:pt x="831" y="57"/>
                    </a:lnTo>
                    <a:lnTo>
                      <a:pt x="905" y="37"/>
                    </a:lnTo>
                    <a:lnTo>
                      <a:pt x="980" y="21"/>
                    </a:lnTo>
                    <a:lnTo>
                      <a:pt x="1057" y="10"/>
                    </a:lnTo>
                    <a:lnTo>
                      <a:pt x="1135" y="3"/>
                    </a:lnTo>
                    <a:lnTo>
                      <a:pt x="1215" y="0"/>
                    </a:lnTo>
                    <a:lnTo>
                      <a:pt x="1295" y="3"/>
                    </a:lnTo>
                    <a:lnTo>
                      <a:pt x="1374" y="10"/>
                    </a:lnTo>
                    <a:lnTo>
                      <a:pt x="1451" y="21"/>
                    </a:lnTo>
                    <a:lnTo>
                      <a:pt x="1526" y="37"/>
                    </a:lnTo>
                    <a:lnTo>
                      <a:pt x="1600" y="57"/>
                    </a:lnTo>
                    <a:lnTo>
                      <a:pt x="1671" y="80"/>
                    </a:lnTo>
                    <a:lnTo>
                      <a:pt x="1740" y="108"/>
                    </a:lnTo>
                    <a:lnTo>
                      <a:pt x="1807" y="140"/>
                    </a:lnTo>
                    <a:lnTo>
                      <a:pt x="1872" y="175"/>
                    </a:lnTo>
                    <a:lnTo>
                      <a:pt x="1933" y="213"/>
                    </a:lnTo>
                    <a:lnTo>
                      <a:pt x="1992" y="255"/>
                    </a:lnTo>
                    <a:lnTo>
                      <a:pt x="2048" y="299"/>
                    </a:lnTo>
                    <a:lnTo>
                      <a:pt x="2101" y="347"/>
                    </a:lnTo>
                    <a:lnTo>
                      <a:pt x="2150" y="398"/>
                    </a:lnTo>
                    <a:lnTo>
                      <a:pt x="2196" y="451"/>
                    </a:lnTo>
                    <a:lnTo>
                      <a:pt x="2239" y="507"/>
                    </a:lnTo>
                    <a:lnTo>
                      <a:pt x="2277" y="566"/>
                    </a:lnTo>
                    <a:lnTo>
                      <a:pt x="2312" y="626"/>
                    </a:lnTo>
                    <a:lnTo>
                      <a:pt x="2343" y="689"/>
                    </a:lnTo>
                    <a:lnTo>
                      <a:pt x="2369" y="754"/>
                    </a:lnTo>
                    <a:lnTo>
                      <a:pt x="2391" y="820"/>
                    </a:lnTo>
                    <a:lnTo>
                      <a:pt x="2408" y="889"/>
                    </a:lnTo>
                    <a:lnTo>
                      <a:pt x="2421" y="958"/>
                    </a:lnTo>
                    <a:lnTo>
                      <a:pt x="2428" y="1030"/>
                    </a:lnTo>
                    <a:lnTo>
                      <a:pt x="2431" y="1102"/>
                    </a:lnTo>
                    <a:lnTo>
                      <a:pt x="2428" y="1174"/>
                    </a:lnTo>
                    <a:lnTo>
                      <a:pt x="2421" y="1246"/>
                    </a:lnTo>
                    <a:lnTo>
                      <a:pt x="2408" y="1315"/>
                    </a:lnTo>
                    <a:lnTo>
                      <a:pt x="2391" y="1384"/>
                    </a:lnTo>
                    <a:lnTo>
                      <a:pt x="2369" y="1450"/>
                    </a:lnTo>
                    <a:lnTo>
                      <a:pt x="2343" y="1515"/>
                    </a:lnTo>
                    <a:lnTo>
                      <a:pt x="2312" y="1578"/>
                    </a:lnTo>
                    <a:lnTo>
                      <a:pt x="2277" y="1638"/>
                    </a:lnTo>
                    <a:lnTo>
                      <a:pt x="2239" y="1697"/>
                    </a:lnTo>
                    <a:lnTo>
                      <a:pt x="2196" y="1753"/>
                    </a:lnTo>
                    <a:lnTo>
                      <a:pt x="2150" y="1806"/>
                    </a:lnTo>
                    <a:lnTo>
                      <a:pt x="2101" y="1857"/>
                    </a:lnTo>
                    <a:lnTo>
                      <a:pt x="2048" y="1904"/>
                    </a:lnTo>
                    <a:lnTo>
                      <a:pt x="1992" y="1949"/>
                    </a:lnTo>
                    <a:lnTo>
                      <a:pt x="1933" y="1991"/>
                    </a:lnTo>
                    <a:lnTo>
                      <a:pt x="1872" y="2029"/>
                    </a:lnTo>
                    <a:lnTo>
                      <a:pt x="1807" y="2064"/>
                    </a:lnTo>
                    <a:lnTo>
                      <a:pt x="1740" y="2096"/>
                    </a:lnTo>
                    <a:lnTo>
                      <a:pt x="1671" y="2124"/>
                    </a:lnTo>
                    <a:lnTo>
                      <a:pt x="1600" y="2147"/>
                    </a:lnTo>
                    <a:lnTo>
                      <a:pt x="1526" y="2167"/>
                    </a:lnTo>
                    <a:lnTo>
                      <a:pt x="1451" y="2183"/>
                    </a:lnTo>
                    <a:lnTo>
                      <a:pt x="1374" y="2194"/>
                    </a:lnTo>
                    <a:lnTo>
                      <a:pt x="1295" y="2201"/>
                    </a:lnTo>
                    <a:lnTo>
                      <a:pt x="1215" y="2204"/>
                    </a:lnTo>
                    <a:lnTo>
                      <a:pt x="1135" y="2201"/>
                    </a:lnTo>
                    <a:lnTo>
                      <a:pt x="1057" y="2194"/>
                    </a:lnTo>
                    <a:lnTo>
                      <a:pt x="980" y="2183"/>
                    </a:lnTo>
                    <a:lnTo>
                      <a:pt x="905" y="2167"/>
                    </a:lnTo>
                    <a:lnTo>
                      <a:pt x="831" y="2147"/>
                    </a:lnTo>
                    <a:lnTo>
                      <a:pt x="760" y="2124"/>
                    </a:lnTo>
                    <a:lnTo>
                      <a:pt x="690" y="2096"/>
                    </a:lnTo>
                    <a:lnTo>
                      <a:pt x="624" y="2064"/>
                    </a:lnTo>
                    <a:lnTo>
                      <a:pt x="559" y="2029"/>
                    </a:lnTo>
                    <a:lnTo>
                      <a:pt x="497" y="1991"/>
                    </a:lnTo>
                    <a:lnTo>
                      <a:pt x="439" y="1949"/>
                    </a:lnTo>
                    <a:lnTo>
                      <a:pt x="383" y="1904"/>
                    </a:lnTo>
                    <a:lnTo>
                      <a:pt x="330" y="1857"/>
                    </a:lnTo>
                    <a:lnTo>
                      <a:pt x="280" y="1806"/>
                    </a:lnTo>
                    <a:lnTo>
                      <a:pt x="234" y="1753"/>
                    </a:lnTo>
                    <a:lnTo>
                      <a:pt x="192" y="1697"/>
                    </a:lnTo>
                    <a:lnTo>
                      <a:pt x="153" y="1638"/>
                    </a:lnTo>
                    <a:lnTo>
                      <a:pt x="119" y="1578"/>
                    </a:lnTo>
                    <a:lnTo>
                      <a:pt x="88" y="1515"/>
                    </a:lnTo>
                    <a:lnTo>
                      <a:pt x="62" y="1450"/>
                    </a:lnTo>
                    <a:lnTo>
                      <a:pt x="40" y="1384"/>
                    </a:lnTo>
                    <a:lnTo>
                      <a:pt x="23" y="1315"/>
                    </a:lnTo>
                    <a:lnTo>
                      <a:pt x="10" y="1246"/>
                    </a:lnTo>
                    <a:lnTo>
                      <a:pt x="2" y="1174"/>
                    </a:lnTo>
                    <a:lnTo>
                      <a:pt x="0" y="1102"/>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54" name="Picture 21"/>
              <p:cNvPicPr>
                <a:picLocks noChangeAspect="1" noChangeArrowheads="1"/>
              </p:cNvPicPr>
              <p:nvPr/>
            </p:nvPicPr>
            <p:blipFill>
              <a:blip r:embed="rId14"/>
              <a:srcRect/>
              <a:stretch>
                <a:fillRect/>
              </a:stretch>
            </p:blipFill>
            <p:spPr bwMode="auto">
              <a:xfrm>
                <a:off x="3534927" y="2755690"/>
                <a:ext cx="1411498" cy="1272327"/>
              </a:xfrm>
              <a:prstGeom prst="rect">
                <a:avLst/>
              </a:prstGeom>
              <a:noFill/>
              <a:ln w="9525">
                <a:noFill/>
                <a:miter lim="800000"/>
                <a:headEnd/>
                <a:tailEnd/>
              </a:ln>
            </p:spPr>
          </p:pic>
          <p:pic>
            <p:nvPicPr>
              <p:cNvPr id="55" name="Picture 22"/>
              <p:cNvPicPr>
                <a:picLocks noChangeAspect="1" noChangeArrowheads="1"/>
              </p:cNvPicPr>
              <p:nvPr/>
            </p:nvPicPr>
            <p:blipFill>
              <a:blip r:embed="rId15"/>
              <a:srcRect/>
              <a:stretch>
                <a:fillRect/>
              </a:stretch>
            </p:blipFill>
            <p:spPr bwMode="auto">
              <a:xfrm>
                <a:off x="3570485" y="2691566"/>
                <a:ext cx="1018463" cy="978371"/>
              </a:xfrm>
              <a:prstGeom prst="rect">
                <a:avLst/>
              </a:prstGeom>
              <a:noFill/>
              <a:ln w="9525">
                <a:noFill/>
                <a:miter lim="800000"/>
                <a:headEnd/>
                <a:tailEnd/>
              </a:ln>
            </p:spPr>
          </p:pic>
          <p:sp>
            <p:nvSpPr>
              <p:cNvPr id="56" name="Freeform 23"/>
              <p:cNvSpPr>
                <a:spLocks/>
              </p:cNvSpPr>
              <p:nvPr/>
            </p:nvSpPr>
            <p:spPr bwMode="auto">
              <a:xfrm>
                <a:off x="3570485" y="2691566"/>
                <a:ext cx="1018463" cy="978371"/>
              </a:xfrm>
              <a:custGeom>
                <a:avLst/>
                <a:gdLst/>
                <a:ahLst/>
                <a:cxnLst>
                  <a:cxn ang="0">
                    <a:pos x="4" y="696"/>
                  </a:cxn>
                  <a:cxn ang="0">
                    <a:pos x="32" y="554"/>
                  </a:cxn>
                  <a:cxn ang="0">
                    <a:pos x="86" y="422"/>
                  </a:cxn>
                  <a:cxn ang="0">
                    <a:pos x="163" y="304"/>
                  </a:cxn>
                  <a:cxn ang="0">
                    <a:pos x="261" y="201"/>
                  </a:cxn>
                  <a:cxn ang="0">
                    <a:pos x="376" y="117"/>
                  </a:cxn>
                  <a:cxn ang="0">
                    <a:pos x="507" y="54"/>
                  </a:cxn>
                  <a:cxn ang="0">
                    <a:pos x="649" y="14"/>
                  </a:cxn>
                  <a:cxn ang="0">
                    <a:pos x="802" y="0"/>
                  </a:cxn>
                  <a:cxn ang="0">
                    <a:pos x="954" y="14"/>
                  </a:cxn>
                  <a:cxn ang="0">
                    <a:pos x="1097" y="54"/>
                  </a:cxn>
                  <a:cxn ang="0">
                    <a:pos x="1227" y="117"/>
                  </a:cxn>
                  <a:cxn ang="0">
                    <a:pos x="1342" y="201"/>
                  </a:cxn>
                  <a:cxn ang="0">
                    <a:pos x="1440" y="304"/>
                  </a:cxn>
                  <a:cxn ang="0">
                    <a:pos x="1517" y="422"/>
                  </a:cxn>
                  <a:cxn ang="0">
                    <a:pos x="1571" y="554"/>
                  </a:cxn>
                  <a:cxn ang="0">
                    <a:pos x="1600" y="696"/>
                  </a:cxn>
                  <a:cxn ang="0">
                    <a:pos x="1600" y="844"/>
                  </a:cxn>
                  <a:cxn ang="0">
                    <a:pos x="1571" y="986"/>
                  </a:cxn>
                  <a:cxn ang="0">
                    <a:pos x="1517" y="1118"/>
                  </a:cxn>
                  <a:cxn ang="0">
                    <a:pos x="1440" y="1236"/>
                  </a:cxn>
                  <a:cxn ang="0">
                    <a:pos x="1342" y="1339"/>
                  </a:cxn>
                  <a:cxn ang="0">
                    <a:pos x="1227" y="1423"/>
                  </a:cxn>
                  <a:cxn ang="0">
                    <a:pos x="1097" y="1487"/>
                  </a:cxn>
                  <a:cxn ang="0">
                    <a:pos x="954" y="1527"/>
                  </a:cxn>
                  <a:cxn ang="0">
                    <a:pos x="802" y="1541"/>
                  </a:cxn>
                  <a:cxn ang="0">
                    <a:pos x="649" y="1527"/>
                  </a:cxn>
                  <a:cxn ang="0">
                    <a:pos x="507" y="1487"/>
                  </a:cxn>
                  <a:cxn ang="0">
                    <a:pos x="376" y="1423"/>
                  </a:cxn>
                  <a:cxn ang="0">
                    <a:pos x="261" y="1339"/>
                  </a:cxn>
                  <a:cxn ang="0">
                    <a:pos x="163" y="1236"/>
                  </a:cxn>
                  <a:cxn ang="0">
                    <a:pos x="86" y="1118"/>
                  </a:cxn>
                  <a:cxn ang="0">
                    <a:pos x="32" y="986"/>
                  </a:cxn>
                  <a:cxn ang="0">
                    <a:pos x="4" y="844"/>
                  </a:cxn>
                </a:cxnLst>
                <a:rect l="0" t="0" r="r" b="b"/>
                <a:pathLst>
                  <a:path w="1604" h="1541">
                    <a:moveTo>
                      <a:pt x="0" y="770"/>
                    </a:moveTo>
                    <a:lnTo>
                      <a:pt x="4" y="696"/>
                    </a:lnTo>
                    <a:lnTo>
                      <a:pt x="14" y="624"/>
                    </a:lnTo>
                    <a:lnTo>
                      <a:pt x="32" y="554"/>
                    </a:lnTo>
                    <a:lnTo>
                      <a:pt x="56" y="487"/>
                    </a:lnTo>
                    <a:lnTo>
                      <a:pt x="86" y="422"/>
                    </a:lnTo>
                    <a:lnTo>
                      <a:pt x="122" y="361"/>
                    </a:lnTo>
                    <a:lnTo>
                      <a:pt x="163" y="304"/>
                    </a:lnTo>
                    <a:lnTo>
                      <a:pt x="210" y="251"/>
                    </a:lnTo>
                    <a:lnTo>
                      <a:pt x="261" y="201"/>
                    </a:lnTo>
                    <a:lnTo>
                      <a:pt x="317" y="157"/>
                    </a:lnTo>
                    <a:lnTo>
                      <a:pt x="376" y="117"/>
                    </a:lnTo>
                    <a:lnTo>
                      <a:pt x="440" y="83"/>
                    </a:lnTo>
                    <a:lnTo>
                      <a:pt x="507" y="54"/>
                    </a:lnTo>
                    <a:lnTo>
                      <a:pt x="577" y="31"/>
                    </a:lnTo>
                    <a:lnTo>
                      <a:pt x="649" y="14"/>
                    </a:lnTo>
                    <a:lnTo>
                      <a:pt x="724" y="3"/>
                    </a:lnTo>
                    <a:lnTo>
                      <a:pt x="802" y="0"/>
                    </a:lnTo>
                    <a:lnTo>
                      <a:pt x="879" y="3"/>
                    </a:lnTo>
                    <a:lnTo>
                      <a:pt x="954" y="14"/>
                    </a:lnTo>
                    <a:lnTo>
                      <a:pt x="1027" y="31"/>
                    </a:lnTo>
                    <a:lnTo>
                      <a:pt x="1097" y="54"/>
                    </a:lnTo>
                    <a:lnTo>
                      <a:pt x="1164" y="83"/>
                    </a:lnTo>
                    <a:lnTo>
                      <a:pt x="1227" y="117"/>
                    </a:lnTo>
                    <a:lnTo>
                      <a:pt x="1287" y="157"/>
                    </a:lnTo>
                    <a:lnTo>
                      <a:pt x="1342" y="201"/>
                    </a:lnTo>
                    <a:lnTo>
                      <a:pt x="1393" y="251"/>
                    </a:lnTo>
                    <a:lnTo>
                      <a:pt x="1440" y="304"/>
                    </a:lnTo>
                    <a:lnTo>
                      <a:pt x="1481" y="361"/>
                    </a:lnTo>
                    <a:lnTo>
                      <a:pt x="1517" y="422"/>
                    </a:lnTo>
                    <a:lnTo>
                      <a:pt x="1547" y="487"/>
                    </a:lnTo>
                    <a:lnTo>
                      <a:pt x="1571" y="554"/>
                    </a:lnTo>
                    <a:lnTo>
                      <a:pt x="1589" y="624"/>
                    </a:lnTo>
                    <a:lnTo>
                      <a:pt x="1600" y="696"/>
                    </a:lnTo>
                    <a:lnTo>
                      <a:pt x="1603" y="770"/>
                    </a:lnTo>
                    <a:lnTo>
                      <a:pt x="1600" y="844"/>
                    </a:lnTo>
                    <a:lnTo>
                      <a:pt x="1589" y="917"/>
                    </a:lnTo>
                    <a:lnTo>
                      <a:pt x="1571" y="986"/>
                    </a:lnTo>
                    <a:lnTo>
                      <a:pt x="1547" y="1054"/>
                    </a:lnTo>
                    <a:lnTo>
                      <a:pt x="1517" y="1118"/>
                    </a:lnTo>
                    <a:lnTo>
                      <a:pt x="1481" y="1179"/>
                    </a:lnTo>
                    <a:lnTo>
                      <a:pt x="1440" y="1236"/>
                    </a:lnTo>
                    <a:lnTo>
                      <a:pt x="1393" y="1290"/>
                    </a:lnTo>
                    <a:lnTo>
                      <a:pt x="1342" y="1339"/>
                    </a:lnTo>
                    <a:lnTo>
                      <a:pt x="1287" y="1384"/>
                    </a:lnTo>
                    <a:lnTo>
                      <a:pt x="1227" y="1423"/>
                    </a:lnTo>
                    <a:lnTo>
                      <a:pt x="1164" y="1458"/>
                    </a:lnTo>
                    <a:lnTo>
                      <a:pt x="1097" y="1487"/>
                    </a:lnTo>
                    <a:lnTo>
                      <a:pt x="1027" y="1510"/>
                    </a:lnTo>
                    <a:lnTo>
                      <a:pt x="954" y="1527"/>
                    </a:lnTo>
                    <a:lnTo>
                      <a:pt x="879" y="1537"/>
                    </a:lnTo>
                    <a:lnTo>
                      <a:pt x="802" y="1541"/>
                    </a:lnTo>
                    <a:lnTo>
                      <a:pt x="724" y="1537"/>
                    </a:lnTo>
                    <a:lnTo>
                      <a:pt x="649" y="1527"/>
                    </a:lnTo>
                    <a:lnTo>
                      <a:pt x="577" y="1510"/>
                    </a:lnTo>
                    <a:lnTo>
                      <a:pt x="507" y="1487"/>
                    </a:lnTo>
                    <a:lnTo>
                      <a:pt x="440" y="1458"/>
                    </a:lnTo>
                    <a:lnTo>
                      <a:pt x="376" y="1423"/>
                    </a:lnTo>
                    <a:lnTo>
                      <a:pt x="317" y="1384"/>
                    </a:lnTo>
                    <a:lnTo>
                      <a:pt x="261" y="1339"/>
                    </a:lnTo>
                    <a:lnTo>
                      <a:pt x="210" y="1290"/>
                    </a:lnTo>
                    <a:lnTo>
                      <a:pt x="163" y="1236"/>
                    </a:lnTo>
                    <a:lnTo>
                      <a:pt x="122" y="1179"/>
                    </a:lnTo>
                    <a:lnTo>
                      <a:pt x="86" y="1118"/>
                    </a:lnTo>
                    <a:lnTo>
                      <a:pt x="56" y="1054"/>
                    </a:lnTo>
                    <a:lnTo>
                      <a:pt x="32" y="986"/>
                    </a:lnTo>
                    <a:lnTo>
                      <a:pt x="14" y="917"/>
                    </a:lnTo>
                    <a:lnTo>
                      <a:pt x="4" y="844"/>
                    </a:lnTo>
                    <a:lnTo>
                      <a:pt x="0" y="77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57" name="Rectangle 56"/>
            <p:cNvSpPr/>
            <p:nvPr/>
          </p:nvSpPr>
          <p:spPr>
            <a:xfrm>
              <a:off x="3886200" y="3124200"/>
              <a:ext cx="904655" cy="369332"/>
            </a:xfrm>
            <a:prstGeom prst="rect">
              <a:avLst/>
            </a:prstGeom>
          </p:spPr>
          <p:txBody>
            <a:bodyPr wrap="square">
              <a:spAutoFit/>
            </a:bodyPr>
            <a:lstStyle/>
            <a:p>
              <a:r>
                <a:rPr lang="en-US" dirty="0"/>
                <a:t>Why?</a:t>
              </a: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4D5699-8AE7-FA49-81FC-9E8AD65AB111}"/>
              </a:ext>
            </a:extLst>
          </p:cNvPr>
          <p:cNvSpPr>
            <a:spLocks noGrp="1"/>
          </p:cNvSpPr>
          <p:nvPr>
            <p:ph type="title"/>
          </p:nvPr>
        </p:nvSpPr>
        <p:spPr>
          <a:xfrm>
            <a:off x="685800" y="381000"/>
            <a:ext cx="8229600" cy="5638800"/>
          </a:xfrm>
        </p:spPr>
        <p:txBody>
          <a:bodyPr>
            <a:normAutofit/>
          </a:bodyPr>
          <a:lstStyle/>
          <a:p>
            <a:pPr algn="ctr"/>
            <a:r>
              <a:rPr lang="en-US" sz="4400" dirty="0">
                <a:solidFill>
                  <a:srgbClr val="FF0000"/>
                </a:solidFill>
              </a:rPr>
              <a:t>PART TWO</a:t>
            </a:r>
            <a:br>
              <a:rPr lang="en-US" dirty="0">
                <a:solidFill>
                  <a:schemeClr val="accent1">
                    <a:lumMod val="75000"/>
                  </a:schemeClr>
                </a:solidFill>
              </a:rPr>
            </a:br>
            <a:br>
              <a:rPr lang="en-US" dirty="0">
                <a:solidFill>
                  <a:schemeClr val="accent1">
                    <a:lumMod val="75000"/>
                  </a:schemeClr>
                </a:solidFill>
              </a:rPr>
            </a:br>
            <a:r>
              <a:rPr lang="en-US" sz="3600" dirty="0">
                <a:solidFill>
                  <a:schemeClr val="accent1">
                    <a:lumMod val="75000"/>
                  </a:schemeClr>
                </a:solidFill>
              </a:rPr>
              <a:t>RELEVANCE OF FEMINISM IN THEORY CONSTRUCTION / KNOWLEDGE PRODUCTION</a:t>
            </a:r>
            <a:br>
              <a:rPr lang="en-US" dirty="0"/>
            </a:br>
            <a:br>
              <a:rPr lang="en-US" dirty="0"/>
            </a:br>
            <a:br>
              <a:rPr lang="en-US" dirty="0"/>
            </a:br>
            <a:endParaRPr lang="en-US" dirty="0"/>
          </a:p>
        </p:txBody>
      </p:sp>
    </p:spTree>
    <p:extLst>
      <p:ext uri="{BB962C8B-B14F-4D97-AF65-F5344CB8AC3E}">
        <p14:creationId xmlns:p14="http://schemas.microsoft.com/office/powerpoint/2010/main" val="2071774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148072"/>
          </a:xfrm>
        </p:spPr>
        <p:txBody>
          <a:bodyPr>
            <a:normAutofit/>
          </a:bodyPr>
          <a:lstStyle/>
          <a:p>
            <a:pPr algn="just"/>
            <a:r>
              <a:rPr lang="en-US" dirty="0"/>
              <a:t>Belief in the social, political, and economic equality of the sexes.</a:t>
            </a:r>
          </a:p>
          <a:p>
            <a:pPr algn="just"/>
            <a:r>
              <a:rPr lang="en-US" dirty="0"/>
              <a:t>Feminist Theory is an outgrowth of the general movement to empower women worldwide.</a:t>
            </a:r>
          </a:p>
          <a:p>
            <a:pPr algn="just"/>
            <a:r>
              <a:rPr lang="en-US" dirty="0"/>
              <a:t>Feminism can be defined as a recognition and critique of male supremacy combined with</a:t>
            </a:r>
          </a:p>
          <a:p>
            <a:pPr algn="just">
              <a:buNone/>
            </a:pPr>
            <a:r>
              <a:rPr lang="en-US" dirty="0"/>
              <a:t>	efforts to change it.</a:t>
            </a:r>
          </a:p>
          <a:p>
            <a:endParaRPr lang="en-US" dirty="0"/>
          </a:p>
        </p:txBody>
      </p:sp>
      <p:sp>
        <p:nvSpPr>
          <p:cNvPr id="2" name="Title 1"/>
          <p:cNvSpPr>
            <a:spLocks noGrp="1"/>
          </p:cNvSpPr>
          <p:nvPr>
            <p:ph type="title"/>
          </p:nvPr>
        </p:nvSpPr>
        <p:spPr/>
        <p:txBody>
          <a:bodyPr/>
          <a:lstStyle/>
          <a:p>
            <a:r>
              <a:rPr lang="en-US" dirty="0">
                <a:solidFill>
                  <a:srgbClr val="FF0000"/>
                </a:solidFill>
                <a:effectLst/>
              </a:rPr>
              <a:t>What is Feminism</a:t>
            </a:r>
          </a:p>
        </p:txBody>
      </p:sp>
      <p:pic>
        <p:nvPicPr>
          <p:cNvPr id="5" name="Picture 2"/>
          <p:cNvPicPr>
            <a:picLocks noChangeAspect="1" noChangeArrowheads="1"/>
          </p:cNvPicPr>
          <p:nvPr/>
        </p:nvPicPr>
        <p:blipFill>
          <a:blip r:embed="rId2"/>
          <a:srcRect/>
          <a:stretch>
            <a:fillRect/>
          </a:stretch>
        </p:blipFill>
        <p:spPr bwMode="auto">
          <a:xfrm>
            <a:off x="6451600" y="4648200"/>
            <a:ext cx="2209800" cy="1715683"/>
          </a:xfrm>
          <a:prstGeom prst="rect">
            <a:avLst/>
          </a:prstGeom>
          <a:noFill/>
          <a:ln w="9525">
            <a:noFill/>
            <a:miter lim="800000"/>
            <a:headEnd/>
            <a:tailEnd/>
          </a:ln>
          <a:effectLst/>
        </p:spPr>
      </p:pic>
    </p:spTree>
    <p:extLst>
      <p:ext uri="{BB962C8B-B14F-4D97-AF65-F5344CB8AC3E}">
        <p14:creationId xmlns:p14="http://schemas.microsoft.com/office/powerpoint/2010/main" val="2760428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rgbClr val="FF0000"/>
                </a:solidFill>
                <a:effectLst/>
              </a:rPr>
              <a:t>Feminism</a:t>
            </a:r>
            <a:endParaRPr lang="en-US" dirty="0"/>
          </a:p>
        </p:txBody>
      </p:sp>
      <p:sp>
        <p:nvSpPr>
          <p:cNvPr id="5" name="Content Placeholder 4"/>
          <p:cNvSpPr>
            <a:spLocks noGrp="1"/>
          </p:cNvSpPr>
          <p:nvPr>
            <p:ph idx="1"/>
          </p:nvPr>
        </p:nvSpPr>
        <p:spPr>
          <a:xfrm>
            <a:off x="457200" y="1219200"/>
            <a:ext cx="8229600" cy="4788091"/>
          </a:xfrm>
        </p:spPr>
        <p:txBody>
          <a:bodyPr vert="horz" lIns="91440" tIns="45720" rIns="91440" bIns="45720" anchor="t">
            <a:normAutofit lnSpcReduction="10000"/>
          </a:bodyPr>
          <a:lstStyle/>
          <a:p>
            <a:pPr indent="-255905"/>
            <a:r>
              <a:rPr lang="en-US" b="1" dirty="0"/>
              <a:t>The goals of feminism are to</a:t>
            </a:r>
            <a:r>
              <a:rPr lang="en-US" dirty="0"/>
              <a:t>:</a:t>
            </a:r>
            <a:endParaRPr lang="en-US"/>
          </a:p>
          <a:p>
            <a:pPr indent="-255905">
              <a:buNone/>
            </a:pPr>
            <a:r>
              <a:rPr lang="en-US" dirty="0"/>
              <a:t>	• Demonstrate the importance of women</a:t>
            </a:r>
            <a:endParaRPr lang="en-US" dirty="0">
              <a:cs typeface="Lucida Sans Unicode"/>
            </a:endParaRPr>
          </a:p>
          <a:p>
            <a:pPr indent="-255905">
              <a:buNone/>
            </a:pPr>
            <a:r>
              <a:rPr lang="en-US" dirty="0"/>
              <a:t>	• Reveal that historically women have been 	subordinated to men</a:t>
            </a:r>
            <a:endParaRPr lang="en-US" dirty="0">
              <a:cs typeface="Lucida Sans Unicode"/>
            </a:endParaRPr>
          </a:p>
          <a:p>
            <a:pPr indent="-255905">
              <a:buNone/>
            </a:pPr>
            <a:r>
              <a:rPr lang="en-US" dirty="0"/>
              <a:t>	• Bring about gender equity.</a:t>
            </a:r>
            <a:endParaRPr lang="en-US" dirty="0">
              <a:cs typeface="Lucida Sans Unicode"/>
            </a:endParaRPr>
          </a:p>
          <a:p>
            <a:pPr indent="-255905">
              <a:buNone/>
            </a:pPr>
            <a:endParaRPr lang="en-US" dirty="0">
              <a:cs typeface="Lucida Sans Unicode"/>
            </a:endParaRPr>
          </a:p>
          <a:p>
            <a:pPr indent="-255905"/>
            <a:r>
              <a:rPr lang="en-US" b="1" dirty="0"/>
              <a:t>Simply put:</a:t>
            </a:r>
            <a:endParaRPr lang="en-US" b="1" dirty="0">
              <a:cs typeface="Lucida Sans Unicode"/>
            </a:endParaRPr>
          </a:p>
          <a:p>
            <a:pPr indent="-255905"/>
            <a:r>
              <a:rPr lang="en-US" dirty="0"/>
              <a:t>Feminists fight for the equality of women (with men) and argue that women should share equally in society’s opportunities and scarce resources.</a:t>
            </a:r>
            <a:endParaRPr lang="en-US" dirty="0">
              <a:cs typeface="Lucida Sans Unicode"/>
            </a:endParaRPr>
          </a:p>
        </p:txBody>
      </p:sp>
    </p:spTree>
    <p:extLst>
      <p:ext uri="{BB962C8B-B14F-4D97-AF65-F5344CB8AC3E}">
        <p14:creationId xmlns:p14="http://schemas.microsoft.com/office/powerpoint/2010/main" val="5076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F1AC4E-6E8C-1A47-BBB4-ACA7B909EAFC}"/>
              </a:ext>
            </a:extLst>
          </p:cNvPr>
          <p:cNvSpPr>
            <a:spLocks noGrp="1"/>
          </p:cNvSpPr>
          <p:nvPr>
            <p:ph idx="1"/>
          </p:nvPr>
        </p:nvSpPr>
        <p:spPr>
          <a:xfrm>
            <a:off x="457200" y="1481328"/>
            <a:ext cx="8229600" cy="4995672"/>
          </a:xfrm>
        </p:spPr>
        <p:txBody>
          <a:bodyPr vert="horz" lIns="91440" tIns="45720" rIns="91440" bIns="45720" anchor="t">
            <a:normAutofit fontScale="92500" lnSpcReduction="10000"/>
          </a:bodyPr>
          <a:lstStyle/>
          <a:p>
            <a:pPr marL="109220" indent="0">
              <a:buNone/>
            </a:pPr>
            <a:r>
              <a:rPr lang="en-US" b="1" dirty="0"/>
              <a:t>Feminist epistemology:</a:t>
            </a:r>
            <a:endParaRPr lang="en-US"/>
          </a:p>
          <a:p>
            <a:pPr indent="-255905"/>
            <a:r>
              <a:rPr lang="en-US" dirty="0"/>
              <a:t>Epistemology basically means the theory of knowledge, especially how it is produced and how it is judged to be true or not</a:t>
            </a:r>
            <a:endParaRPr lang="en-US" dirty="0">
              <a:cs typeface="Lucida Sans Unicode"/>
            </a:endParaRPr>
          </a:p>
          <a:p>
            <a:pPr marL="109220" indent="0" algn="just">
              <a:buNone/>
            </a:pPr>
            <a:r>
              <a:rPr lang="en-US" dirty="0"/>
              <a:t>FE:</a:t>
            </a:r>
            <a:endParaRPr lang="en-US" dirty="0">
              <a:cs typeface="Lucida Sans Unicode"/>
            </a:endParaRPr>
          </a:p>
          <a:p>
            <a:pPr indent="-255905" algn="just"/>
            <a:r>
              <a:rPr lang="en-US" dirty="0"/>
              <a:t>Rejects traditional scientific knowledge production, criticized it as androcentric (male biased), presenting partial social reality, ignoring women’s perspectives and reasoning etc. </a:t>
            </a:r>
            <a:endParaRPr lang="en-US" dirty="0">
              <a:cs typeface="Lucida Sans Unicode"/>
            </a:endParaRPr>
          </a:p>
          <a:p>
            <a:pPr indent="-255905" algn="just"/>
            <a:r>
              <a:rPr lang="en-US" dirty="0"/>
              <a:t>Rejected the conception of knowledge through objectivism and scientific methodology. Argued for transformative knowledge production, querying epistemic authority</a:t>
            </a:r>
            <a:endParaRPr lang="en-US" dirty="0">
              <a:cs typeface="Lucida Sans Unicode"/>
            </a:endParaRPr>
          </a:p>
          <a:p>
            <a:pPr indent="-255905"/>
            <a:endParaRPr lang="en-US" dirty="0">
              <a:cs typeface="Lucida Sans Unicode"/>
            </a:endParaRPr>
          </a:p>
        </p:txBody>
      </p:sp>
      <p:sp>
        <p:nvSpPr>
          <p:cNvPr id="3" name="Title 2">
            <a:extLst>
              <a:ext uri="{FF2B5EF4-FFF2-40B4-BE49-F238E27FC236}">
                <a16:creationId xmlns:a16="http://schemas.microsoft.com/office/drawing/2014/main" id="{D690BA7A-5C0F-3A40-890D-C00186FD6F44}"/>
              </a:ext>
            </a:extLst>
          </p:cNvPr>
          <p:cNvSpPr>
            <a:spLocks noGrp="1"/>
          </p:cNvSpPr>
          <p:nvPr>
            <p:ph type="title"/>
          </p:nvPr>
        </p:nvSpPr>
        <p:spPr/>
        <p:txBody>
          <a:bodyPr/>
          <a:lstStyle/>
          <a:p>
            <a:r>
              <a:rPr lang="en-US" dirty="0"/>
              <a:t>Feminist Epistemology</a:t>
            </a:r>
          </a:p>
        </p:txBody>
      </p:sp>
    </p:spTree>
    <p:extLst>
      <p:ext uri="{BB962C8B-B14F-4D97-AF65-F5344CB8AC3E}">
        <p14:creationId xmlns:p14="http://schemas.microsoft.com/office/powerpoint/2010/main" val="305982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5000"/>
            <a:lum/>
          </a:blip>
          <a:srcRect/>
          <a:tile tx="0" ty="0" sx="100000" sy="100000" flip="none" algn="tl"/>
        </a:blipFill>
        <a:effectLst/>
      </p:bgPr>
    </p:bg>
    <p:spTree>
      <p:nvGrpSpPr>
        <p:cNvPr id="1" name=""/>
        <p:cNvGrpSpPr/>
        <p:nvPr/>
      </p:nvGrpSpPr>
      <p:grpSpPr>
        <a:xfrm>
          <a:off x="0" y="0"/>
          <a:ext cx="0" cy="0"/>
          <a:chOff x="0" y="0"/>
          <a:chExt cx="0" cy="0"/>
        </a:xfrm>
      </p:grpSpPr>
      <p:sp>
        <p:nvSpPr>
          <p:cNvPr id="6" name="Rectangle 5"/>
          <p:cNvSpPr/>
          <p:nvPr/>
        </p:nvSpPr>
        <p:spPr>
          <a:xfrm>
            <a:off x="762000" y="1676400"/>
            <a:ext cx="3810000" cy="492443"/>
          </a:xfrm>
          <a:prstGeom prst="rect">
            <a:avLst/>
          </a:prstGeom>
        </p:spPr>
        <p:txBody>
          <a:bodyPr wrap="square">
            <a:spAutoFit/>
          </a:bodyPr>
          <a:lstStyle/>
          <a:p>
            <a:pPr algn="ctr"/>
            <a:r>
              <a:rPr lang="en-US" sz="2400" b="1" dirty="0">
                <a:latin typeface="Gill Sans MT" pitchFamily="34" charset="0"/>
              </a:rPr>
              <a:t>RESEARCH </a:t>
            </a:r>
            <a:r>
              <a:rPr lang="en-US" sz="2600" b="1" dirty="0">
                <a:latin typeface="Gill Sans MT" pitchFamily="34" charset="0"/>
              </a:rPr>
              <a:t>LOGICS</a:t>
            </a:r>
            <a:r>
              <a:rPr lang="en-US" sz="2400" b="1" dirty="0">
                <a:latin typeface="Gill Sans MT" pitchFamily="34" charset="0"/>
              </a:rPr>
              <a:t> 1</a:t>
            </a:r>
          </a:p>
        </p:txBody>
      </p:sp>
      <p:sp>
        <p:nvSpPr>
          <p:cNvPr id="7" name="Rectangle 6"/>
          <p:cNvSpPr/>
          <p:nvPr/>
        </p:nvSpPr>
        <p:spPr>
          <a:xfrm>
            <a:off x="4419600" y="914400"/>
            <a:ext cx="76200" cy="5181600"/>
          </a:xfrm>
          <a:prstGeom prst="rect">
            <a:avLst/>
          </a:prstGeom>
          <a:ln>
            <a:no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8" name="Right Arrow 7"/>
          <p:cNvSpPr/>
          <p:nvPr/>
        </p:nvSpPr>
        <p:spPr>
          <a:xfrm>
            <a:off x="4419600" y="1828800"/>
            <a:ext cx="304800" cy="228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9" name="Rectangle 8"/>
          <p:cNvSpPr/>
          <p:nvPr/>
        </p:nvSpPr>
        <p:spPr>
          <a:xfrm>
            <a:off x="4724400" y="1524000"/>
            <a:ext cx="3352800" cy="1015663"/>
          </a:xfrm>
          <a:prstGeom prst="rect">
            <a:avLst/>
          </a:prstGeom>
        </p:spPr>
        <p:txBody>
          <a:bodyPr wrap="square">
            <a:spAutoFit/>
          </a:bodyPr>
          <a:lstStyle/>
          <a:p>
            <a:r>
              <a:rPr lang="en-US" sz="3000" b="1" dirty="0">
                <a:latin typeface="Gill Sans MT" pitchFamily="34" charset="0"/>
              </a:rPr>
              <a:t>The Wheel of</a:t>
            </a:r>
          </a:p>
          <a:p>
            <a:r>
              <a:rPr lang="en-US" sz="3000" b="1" dirty="0">
                <a:latin typeface="Gill Sans MT" pitchFamily="34" charset="0"/>
              </a:rPr>
              <a:t> Science</a:t>
            </a:r>
          </a:p>
        </p:txBody>
      </p:sp>
      <p:sp>
        <p:nvSpPr>
          <p:cNvPr id="10" name="Rectangle 9"/>
          <p:cNvSpPr/>
          <p:nvPr/>
        </p:nvSpPr>
        <p:spPr>
          <a:xfrm>
            <a:off x="932748" y="3581400"/>
            <a:ext cx="3486852" cy="461665"/>
          </a:xfrm>
          <a:prstGeom prst="rect">
            <a:avLst/>
          </a:prstGeom>
        </p:spPr>
        <p:txBody>
          <a:bodyPr wrap="none">
            <a:spAutoFit/>
          </a:bodyPr>
          <a:lstStyle/>
          <a:p>
            <a:r>
              <a:rPr lang="en-US" sz="2400" b="1" dirty="0">
                <a:latin typeface="Gill Sans MT" pitchFamily="34" charset="0"/>
              </a:rPr>
              <a:t>RESEARCH LOGICS 2</a:t>
            </a:r>
          </a:p>
        </p:txBody>
      </p:sp>
      <p:sp>
        <p:nvSpPr>
          <p:cNvPr id="11" name="Right Arrow 10"/>
          <p:cNvSpPr/>
          <p:nvPr/>
        </p:nvSpPr>
        <p:spPr>
          <a:xfrm>
            <a:off x="4419600" y="3733800"/>
            <a:ext cx="304800" cy="228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12" name="Rectangle 11"/>
          <p:cNvSpPr/>
          <p:nvPr/>
        </p:nvSpPr>
        <p:spPr>
          <a:xfrm>
            <a:off x="4953000" y="3352800"/>
            <a:ext cx="3048000" cy="1015663"/>
          </a:xfrm>
          <a:prstGeom prst="rect">
            <a:avLst/>
          </a:prstGeom>
        </p:spPr>
        <p:txBody>
          <a:bodyPr wrap="square">
            <a:spAutoFit/>
          </a:bodyPr>
          <a:lstStyle/>
          <a:p>
            <a:r>
              <a:rPr lang="en-US" sz="3000" b="1" dirty="0">
                <a:latin typeface="Gill Sans MT" pitchFamily="34" charset="0"/>
              </a:rPr>
              <a:t>Interpretive Understanding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CF0600-1002-B342-B81C-2D8400E37F90}"/>
              </a:ext>
            </a:extLst>
          </p:cNvPr>
          <p:cNvSpPr>
            <a:spLocks noGrp="1"/>
          </p:cNvSpPr>
          <p:nvPr>
            <p:ph idx="1"/>
          </p:nvPr>
        </p:nvSpPr>
        <p:spPr/>
        <p:txBody>
          <a:bodyPr/>
          <a:lstStyle/>
          <a:p>
            <a:pPr algn="just"/>
            <a:r>
              <a:rPr lang="en-US" dirty="0"/>
              <a:t>Feminist epistemology presents how gender influences the way knowledge is conceived, from the point of view of the knower (rather than the scientist), queries traditional scientific methods of inquiries and justifications as they all systematically disadvantage women  and other vulnerable groups</a:t>
            </a:r>
          </a:p>
          <a:p>
            <a:endParaRPr lang="en-US" dirty="0"/>
          </a:p>
        </p:txBody>
      </p:sp>
      <p:sp>
        <p:nvSpPr>
          <p:cNvPr id="3" name="Title 2">
            <a:extLst>
              <a:ext uri="{FF2B5EF4-FFF2-40B4-BE49-F238E27FC236}">
                <a16:creationId xmlns:a16="http://schemas.microsoft.com/office/drawing/2014/main" id="{5C757978-4C7B-8E4C-86E8-04CD405B4349}"/>
              </a:ext>
            </a:extLst>
          </p:cNvPr>
          <p:cNvSpPr>
            <a:spLocks noGrp="1"/>
          </p:cNvSpPr>
          <p:nvPr>
            <p:ph type="title"/>
          </p:nvPr>
        </p:nvSpPr>
        <p:spPr/>
        <p:txBody>
          <a:bodyPr/>
          <a:lstStyle/>
          <a:p>
            <a:r>
              <a:rPr lang="en-US" dirty="0"/>
              <a:t>Feminist epistemology…</a:t>
            </a:r>
          </a:p>
        </p:txBody>
      </p:sp>
    </p:spTree>
    <p:extLst>
      <p:ext uri="{BB962C8B-B14F-4D97-AF65-F5344CB8AC3E}">
        <p14:creationId xmlns:p14="http://schemas.microsoft.com/office/powerpoint/2010/main" val="674402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7DBBB2-321D-F647-9574-A7328AEACE1C}"/>
              </a:ext>
            </a:extLst>
          </p:cNvPr>
          <p:cNvSpPr>
            <a:spLocks noGrp="1"/>
          </p:cNvSpPr>
          <p:nvPr>
            <p:ph idx="1"/>
          </p:nvPr>
        </p:nvSpPr>
        <p:spPr/>
        <p:txBody>
          <a:bodyPr vert="horz" lIns="91440" tIns="45720" rIns="91440" bIns="45720" anchor="t">
            <a:normAutofit fontScale="85000" lnSpcReduction="20000"/>
          </a:bodyPr>
          <a:lstStyle/>
          <a:p>
            <a:pPr marL="109220" indent="0">
              <a:buNone/>
            </a:pPr>
            <a:r>
              <a:rPr lang="en-US" dirty="0"/>
              <a:t>How does science disadvantage women?</a:t>
            </a:r>
            <a:endParaRPr lang="en-US"/>
          </a:p>
          <a:p>
            <a:pPr indent="-255905"/>
            <a:r>
              <a:rPr lang="en-US" dirty="0"/>
              <a:t>excluding them from inquiry, </a:t>
            </a:r>
            <a:endParaRPr lang="en-US" dirty="0">
              <a:cs typeface="Lucida Sans Unicode"/>
            </a:endParaRPr>
          </a:p>
          <a:p>
            <a:pPr indent="-255905"/>
            <a:r>
              <a:rPr lang="en-US" dirty="0"/>
              <a:t>denying them epistemic authority, </a:t>
            </a:r>
            <a:endParaRPr lang="en-US" dirty="0">
              <a:cs typeface="Lucida Sans Unicode"/>
            </a:endParaRPr>
          </a:p>
          <a:p>
            <a:pPr indent="-255905"/>
            <a:r>
              <a:rPr lang="en-US" dirty="0"/>
              <a:t>denigrating their “feminine” cognitive styles and modes of knowledge, </a:t>
            </a:r>
            <a:endParaRPr lang="en-US" dirty="0">
              <a:cs typeface="Lucida Sans Unicode"/>
            </a:endParaRPr>
          </a:p>
          <a:p>
            <a:pPr indent="-255905"/>
            <a:r>
              <a:rPr lang="en-US" dirty="0"/>
              <a:t>producing theories of women that represent them as inferior, deviant, or significant only in the ways they serve male interests, </a:t>
            </a:r>
            <a:endParaRPr lang="en-US" dirty="0">
              <a:cs typeface="Lucida Sans Unicode"/>
            </a:endParaRPr>
          </a:p>
          <a:p>
            <a:pPr indent="-255905"/>
            <a:r>
              <a:rPr lang="en-US" dirty="0"/>
              <a:t>producing theories of social phenomena that render women's activities and interests, or gendered power relations, invisible, and </a:t>
            </a:r>
            <a:endParaRPr lang="en-US">
              <a:cs typeface="Lucida Sans Unicode"/>
            </a:endParaRPr>
          </a:p>
          <a:p>
            <a:pPr lvl="0" indent="-255905"/>
            <a:r>
              <a:rPr lang="en-US" dirty="0"/>
              <a:t>producing knowledge (science and technology) that is not useful for people in subordinate positions, or that reinforces gender and other social hierarchies. </a:t>
            </a:r>
            <a:endParaRPr lang="en-US" dirty="0">
              <a:cs typeface="Lucida Sans Unicode"/>
            </a:endParaRPr>
          </a:p>
          <a:p>
            <a:pPr indent="-255905"/>
            <a:endParaRPr lang="en-US" dirty="0">
              <a:cs typeface="Lucida Sans Unicode"/>
            </a:endParaRPr>
          </a:p>
        </p:txBody>
      </p:sp>
      <p:sp>
        <p:nvSpPr>
          <p:cNvPr id="3" name="Title 2">
            <a:extLst>
              <a:ext uri="{FF2B5EF4-FFF2-40B4-BE49-F238E27FC236}">
                <a16:creationId xmlns:a16="http://schemas.microsoft.com/office/drawing/2014/main" id="{AE38EB89-F0B8-8243-A905-E05E2D47F038}"/>
              </a:ext>
            </a:extLst>
          </p:cNvPr>
          <p:cNvSpPr>
            <a:spLocks noGrp="1"/>
          </p:cNvSpPr>
          <p:nvPr>
            <p:ph type="title"/>
          </p:nvPr>
        </p:nvSpPr>
        <p:spPr/>
        <p:txBody>
          <a:bodyPr/>
          <a:lstStyle/>
          <a:p>
            <a:r>
              <a:rPr lang="en-US" dirty="0"/>
              <a:t>Critique of Science?</a:t>
            </a:r>
          </a:p>
        </p:txBody>
      </p:sp>
    </p:spTree>
    <p:extLst>
      <p:ext uri="{BB962C8B-B14F-4D97-AF65-F5344CB8AC3E}">
        <p14:creationId xmlns:p14="http://schemas.microsoft.com/office/powerpoint/2010/main" val="147418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C6C60-D6E9-BC4E-BFFF-DF9535FFE59C}"/>
              </a:ext>
            </a:extLst>
          </p:cNvPr>
          <p:cNvSpPr>
            <a:spLocks noGrp="1"/>
          </p:cNvSpPr>
          <p:nvPr>
            <p:ph idx="1"/>
          </p:nvPr>
        </p:nvSpPr>
        <p:spPr>
          <a:xfrm>
            <a:off x="76200" y="762000"/>
            <a:ext cx="8839200" cy="6096000"/>
          </a:xfrm>
        </p:spPr>
        <p:txBody>
          <a:bodyPr>
            <a:normAutofit fontScale="25000" lnSpcReduction="20000"/>
          </a:bodyPr>
          <a:lstStyle/>
          <a:p>
            <a:pPr marL="109728" indent="0" algn="just">
              <a:buNone/>
            </a:pPr>
            <a:r>
              <a:rPr lang="en-US" sz="9600" dirty="0">
                <a:latin typeface="Times New Roman" panose="02020603050405020304" pitchFamily="18" charset="0"/>
                <a:cs typeface="Times New Roman" panose="02020603050405020304" pitchFamily="18" charset="0"/>
              </a:rPr>
              <a:t>Three main approaches for transformative knowledge production:</a:t>
            </a:r>
          </a:p>
          <a:p>
            <a:pPr algn="just"/>
            <a:r>
              <a:rPr lang="en-US" sz="9600" b="1" dirty="0">
                <a:latin typeface="Times New Roman" panose="02020603050405020304" pitchFamily="18" charset="0"/>
                <a:cs typeface="Times New Roman" panose="02020603050405020304" pitchFamily="18" charset="0"/>
              </a:rPr>
              <a:t>feminist standpoint theory</a:t>
            </a:r>
            <a:r>
              <a:rPr lang="en-US" sz="9600" dirty="0">
                <a:latin typeface="Times New Roman" panose="02020603050405020304" pitchFamily="18" charset="0"/>
                <a:cs typeface="Times New Roman" panose="02020603050405020304" pitchFamily="18" charset="0"/>
              </a:rPr>
              <a:t>: argued that men’s dominance resulted in partial and perverse understandings whereas women’s subjugated position gave them the potential for more complete understanding; </a:t>
            </a:r>
          </a:p>
          <a:p>
            <a:pPr algn="just"/>
            <a:r>
              <a:rPr lang="en-US" sz="9600" b="1" dirty="0">
                <a:latin typeface="Times New Roman" panose="02020603050405020304" pitchFamily="18" charset="0"/>
                <a:cs typeface="Times New Roman" panose="02020603050405020304" pitchFamily="18" charset="0"/>
              </a:rPr>
              <a:t>feminist empiricism</a:t>
            </a:r>
            <a:r>
              <a:rPr lang="en-US" sz="9600" dirty="0">
                <a:latin typeface="Times New Roman" panose="02020603050405020304" pitchFamily="18" charset="0"/>
                <a:cs typeface="Times New Roman" panose="02020603050405020304" pitchFamily="18" charset="0"/>
              </a:rPr>
              <a:t>: argued that stricter adherence to existing norms of inquiry by women scientists could correct social biases in science; </a:t>
            </a:r>
          </a:p>
          <a:p>
            <a:pPr algn="just"/>
            <a:r>
              <a:rPr lang="en-US" sz="9600" b="1" dirty="0">
                <a:latin typeface="Times New Roman" panose="02020603050405020304" pitchFamily="18" charset="0"/>
                <a:cs typeface="Times New Roman" panose="02020603050405020304" pitchFamily="18" charset="0"/>
              </a:rPr>
              <a:t>feminist postmodernism: </a:t>
            </a:r>
            <a:r>
              <a:rPr lang="en-US" sz="9600" dirty="0">
                <a:latin typeface="Times New Roman" panose="02020603050405020304" pitchFamily="18" charset="0"/>
                <a:cs typeface="Times New Roman" panose="02020603050405020304" pitchFamily="18" charset="0"/>
              </a:rPr>
              <a:t>challenged the universalizing assumptions of the other two positions, emphasizing the fractured identities created by modern life and the multiple nature of theorizing. </a:t>
            </a:r>
          </a:p>
          <a:p>
            <a:pPr marL="109728" indent="0" algn="just">
              <a:buNone/>
            </a:pPr>
            <a:r>
              <a:rPr lang="en-US" sz="9600" dirty="0">
                <a:latin typeface="Times New Roman" panose="02020603050405020304" pitchFamily="18" charset="0"/>
                <a:cs typeface="Times New Roman" panose="02020603050405020304" pitchFamily="18" charset="0"/>
              </a:rPr>
              <a:t>Central to these 3 approaches is the ability to query science and its principle, defining a new role of social and political values in social inquiry,; evaluating ideals of objectivity and rationality; and reforming of structures of epistemic authority? </a:t>
            </a:r>
          </a:p>
          <a:p>
            <a:pPr marL="109728" indent="0" algn="just">
              <a:buNone/>
            </a:pPr>
            <a:r>
              <a:rPr lang="en-US" sz="9600" dirty="0">
                <a:latin typeface="Times New Roman" panose="02020603050405020304" pitchFamily="18" charset="0"/>
                <a:cs typeface="Times New Roman" panose="02020603050405020304" pitchFamily="18" charset="0"/>
              </a:rPr>
              <a:t>Q: ‘Whose knowledge?”</a:t>
            </a:r>
          </a:p>
          <a:p>
            <a:endParaRPr lang="en-US" dirty="0"/>
          </a:p>
        </p:txBody>
      </p:sp>
      <p:sp>
        <p:nvSpPr>
          <p:cNvPr id="3" name="Title 2">
            <a:extLst>
              <a:ext uri="{FF2B5EF4-FFF2-40B4-BE49-F238E27FC236}">
                <a16:creationId xmlns:a16="http://schemas.microsoft.com/office/drawing/2014/main" id="{C01E35F8-6789-2244-BA0D-C0DB5281C7D2}"/>
              </a:ext>
            </a:extLst>
          </p:cNvPr>
          <p:cNvSpPr>
            <a:spLocks noGrp="1"/>
          </p:cNvSpPr>
          <p:nvPr>
            <p:ph type="title"/>
          </p:nvPr>
        </p:nvSpPr>
        <p:spPr>
          <a:xfrm>
            <a:off x="457200" y="274638"/>
            <a:ext cx="8229600" cy="487362"/>
          </a:xfrm>
        </p:spPr>
        <p:txBody>
          <a:bodyPr>
            <a:normAutofit fontScale="90000"/>
          </a:bodyPr>
          <a:lstStyle/>
          <a:p>
            <a:r>
              <a:rPr lang="en-US" sz="2800" dirty="0"/>
              <a:t>Feminist epistemological approaches</a:t>
            </a:r>
          </a:p>
        </p:txBody>
      </p:sp>
    </p:spTree>
    <p:extLst>
      <p:ext uri="{BB962C8B-B14F-4D97-AF65-F5344CB8AC3E}">
        <p14:creationId xmlns:p14="http://schemas.microsoft.com/office/powerpoint/2010/main" val="1620007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458200" cy="5016691"/>
          </a:xfrm>
        </p:spPr>
        <p:txBody>
          <a:bodyPr vert="horz" lIns="91440" tIns="45720" rIns="91440" bIns="45720" anchor="t">
            <a:noAutofit/>
          </a:bodyPr>
          <a:lstStyle/>
          <a:p>
            <a:pPr indent="-255905" algn="just"/>
            <a:r>
              <a:rPr lang="en-US" sz="3200" dirty="0"/>
              <a:t>Realism v. Idealism – Idealism – not one reality, but possibly multiples to be discovered</a:t>
            </a:r>
            <a:endParaRPr lang="en-US"/>
          </a:p>
          <a:p>
            <a:pPr indent="-255905" algn="just"/>
            <a:r>
              <a:rPr lang="en-US" sz="3200" dirty="0"/>
              <a:t>Realism v. Nominalism – Realist – feminist movements and actions to reform are real in their consequences of change</a:t>
            </a:r>
            <a:endParaRPr lang="en-US" sz="3200" dirty="0">
              <a:cs typeface="Lucida Sans Unicode"/>
            </a:endParaRPr>
          </a:p>
          <a:p>
            <a:pPr indent="-255905" algn="just"/>
            <a:r>
              <a:rPr lang="en-US" sz="3200" dirty="0"/>
              <a:t>Idealism v. Materialism – Idealism – gaining power and voice through movements</a:t>
            </a:r>
            <a:endParaRPr lang="en-US" sz="3200" dirty="0">
              <a:cs typeface="Lucida Sans Unicode"/>
            </a:endParaRPr>
          </a:p>
        </p:txBody>
      </p:sp>
      <p:sp>
        <p:nvSpPr>
          <p:cNvPr id="3" name="Title 2"/>
          <p:cNvSpPr>
            <a:spLocks noGrp="1"/>
          </p:cNvSpPr>
          <p:nvPr>
            <p:ph type="title"/>
          </p:nvPr>
        </p:nvSpPr>
        <p:spPr>
          <a:xfrm>
            <a:off x="457200" y="274638"/>
            <a:ext cx="7391400" cy="792162"/>
          </a:xfrm>
        </p:spPr>
        <p:txBody>
          <a:bodyPr>
            <a:normAutofit/>
          </a:bodyPr>
          <a:lstStyle/>
          <a:p>
            <a:r>
              <a:rPr lang="en-US" dirty="0">
                <a:solidFill>
                  <a:srgbClr val="FF0000"/>
                </a:solidFill>
                <a:effectLst/>
              </a:rPr>
              <a:t>Concrete evidence from FE</a:t>
            </a:r>
          </a:p>
        </p:txBody>
      </p:sp>
    </p:spTree>
    <p:extLst>
      <p:ext uri="{BB962C8B-B14F-4D97-AF65-F5344CB8AC3E}">
        <p14:creationId xmlns:p14="http://schemas.microsoft.com/office/powerpoint/2010/main" val="3875352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33D72F-D26D-5248-ABE5-707F87B7DD23}"/>
              </a:ext>
            </a:extLst>
          </p:cNvPr>
          <p:cNvSpPr>
            <a:spLocks noGrp="1"/>
          </p:cNvSpPr>
          <p:nvPr>
            <p:ph type="title"/>
          </p:nvPr>
        </p:nvSpPr>
        <p:spPr>
          <a:xfrm>
            <a:off x="457200" y="274638"/>
            <a:ext cx="8229600" cy="5745162"/>
          </a:xfrm>
        </p:spPr>
        <p:txBody>
          <a:bodyPr/>
          <a:lstStyle/>
          <a:p>
            <a:pPr algn="ctr"/>
            <a:r>
              <a:rPr lang="en-US" dirty="0">
                <a:solidFill>
                  <a:srgbClr val="002060"/>
                </a:solidFill>
              </a:rPr>
              <a:t>FEMINIST THEORIES</a:t>
            </a:r>
          </a:p>
        </p:txBody>
      </p:sp>
    </p:spTree>
    <p:extLst>
      <p:ext uri="{BB962C8B-B14F-4D97-AF65-F5344CB8AC3E}">
        <p14:creationId xmlns:p14="http://schemas.microsoft.com/office/powerpoint/2010/main" val="38206669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a:t>All people are created equal and should not be denied equality of opportunity because of gender.</a:t>
            </a:r>
          </a:p>
          <a:p>
            <a:endParaRPr lang="en-US" sz="1000" dirty="0"/>
          </a:p>
          <a:p>
            <a:pPr algn="just"/>
            <a:r>
              <a:rPr lang="en-US" dirty="0"/>
              <a:t>Liberal Feminists focus their efforts on social change through the construction of legislation and regulation of employment practices.</a:t>
            </a:r>
          </a:p>
          <a:p>
            <a:pPr algn="just"/>
            <a:endParaRPr lang="en-US" sz="900" dirty="0"/>
          </a:p>
          <a:p>
            <a:r>
              <a:rPr lang="en-US" dirty="0"/>
              <a:t>Inequality stems from the denial of equal rights.</a:t>
            </a:r>
          </a:p>
          <a:p>
            <a:endParaRPr lang="en-US" sz="1000" dirty="0"/>
          </a:p>
          <a:p>
            <a:r>
              <a:rPr lang="en-US" dirty="0"/>
              <a:t>The primary obstacle to equality is sexism.</a:t>
            </a:r>
          </a:p>
        </p:txBody>
      </p:sp>
      <p:sp>
        <p:nvSpPr>
          <p:cNvPr id="3" name="Title 2"/>
          <p:cNvSpPr>
            <a:spLocks noGrp="1"/>
          </p:cNvSpPr>
          <p:nvPr>
            <p:ph type="title"/>
          </p:nvPr>
        </p:nvSpPr>
        <p:spPr/>
        <p:txBody>
          <a:bodyPr/>
          <a:lstStyle/>
          <a:p>
            <a:r>
              <a:rPr lang="en-US" dirty="0">
                <a:solidFill>
                  <a:srgbClr val="FF0000"/>
                </a:solidFill>
                <a:effectLst/>
              </a:rPr>
              <a:t>Liberal Feminism</a:t>
            </a:r>
          </a:p>
        </p:txBody>
      </p:sp>
    </p:spTree>
    <p:extLst>
      <p:ext uri="{BB962C8B-B14F-4D97-AF65-F5344CB8AC3E}">
        <p14:creationId xmlns:p14="http://schemas.microsoft.com/office/powerpoint/2010/main" val="2958611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Division of labor is related to gender role expectations.</a:t>
            </a:r>
          </a:p>
          <a:p>
            <a:r>
              <a:rPr lang="en-US" dirty="0"/>
              <a:t>Females give birth. Males go out to work </a:t>
            </a:r>
          </a:p>
          <a:p>
            <a:r>
              <a:rPr lang="en-US" dirty="0"/>
              <a:t>Bourgeoisie=Men</a:t>
            </a:r>
          </a:p>
          <a:p>
            <a:r>
              <a:rPr lang="en-US" dirty="0"/>
              <a:t>Proletariat=Women</a:t>
            </a:r>
          </a:p>
          <a:p>
            <a:r>
              <a:rPr lang="en-US" dirty="0"/>
              <a:t>Solution to female oppression = economic empowerment</a:t>
            </a:r>
          </a:p>
        </p:txBody>
      </p:sp>
      <p:sp>
        <p:nvSpPr>
          <p:cNvPr id="3" name="Title 2"/>
          <p:cNvSpPr>
            <a:spLocks noGrp="1"/>
          </p:cNvSpPr>
          <p:nvPr>
            <p:ph type="title"/>
          </p:nvPr>
        </p:nvSpPr>
        <p:spPr/>
        <p:txBody>
          <a:bodyPr/>
          <a:lstStyle/>
          <a:p>
            <a:r>
              <a:rPr lang="en-US" dirty="0">
                <a:solidFill>
                  <a:srgbClr val="FF0000"/>
                </a:solidFill>
                <a:effectLst/>
              </a:rPr>
              <a:t>Marxist Feminism</a:t>
            </a:r>
          </a:p>
        </p:txBody>
      </p:sp>
    </p:spTree>
    <p:extLst>
      <p:ext uri="{BB962C8B-B14F-4D97-AF65-F5344CB8AC3E}">
        <p14:creationId xmlns:p14="http://schemas.microsoft.com/office/powerpoint/2010/main" val="13352270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a:bodyPr>
          <a:lstStyle/>
          <a:p>
            <a:r>
              <a:rPr lang="en-US" dirty="0"/>
              <a:t>Male power and privilege is the basis of social relations</a:t>
            </a:r>
            <a:endParaRPr lang="en-US" sz="1050" dirty="0"/>
          </a:p>
          <a:p>
            <a:pPr algn="just"/>
            <a:r>
              <a:rPr lang="en-US" dirty="0"/>
              <a:t>Sexism is the ultimate tool used by men to keep women oppressed.</a:t>
            </a:r>
          </a:p>
          <a:p>
            <a:pPr algn="just"/>
            <a:r>
              <a:rPr lang="en-US" dirty="0"/>
              <a:t>Women are the first oppressed group</a:t>
            </a:r>
          </a:p>
          <a:p>
            <a:pPr algn="just"/>
            <a:r>
              <a:rPr lang="en-US" dirty="0"/>
              <a:t>Women's oppression is the deepest/most widespread form of oppression;</a:t>
            </a:r>
          </a:p>
          <a:p>
            <a:pPr algn="just"/>
            <a:r>
              <a:rPr lang="en-US" dirty="0"/>
              <a:t>Women’s oppression causes the most suffering</a:t>
            </a:r>
            <a:endParaRPr lang="en-US" b="1" dirty="0"/>
          </a:p>
        </p:txBody>
      </p:sp>
      <p:sp>
        <p:nvSpPr>
          <p:cNvPr id="3" name="Title 2"/>
          <p:cNvSpPr>
            <a:spLocks noGrp="1"/>
          </p:cNvSpPr>
          <p:nvPr>
            <p:ph type="title"/>
          </p:nvPr>
        </p:nvSpPr>
        <p:spPr/>
        <p:txBody>
          <a:bodyPr/>
          <a:lstStyle/>
          <a:p>
            <a:r>
              <a:rPr lang="en-US" dirty="0">
                <a:solidFill>
                  <a:srgbClr val="FF0000"/>
                </a:solidFill>
                <a:effectLst/>
              </a:rPr>
              <a:t>Radical Feminism</a:t>
            </a:r>
          </a:p>
        </p:txBody>
      </p:sp>
    </p:spTree>
    <p:extLst>
      <p:ext uri="{BB962C8B-B14F-4D97-AF65-F5344CB8AC3E}">
        <p14:creationId xmlns:p14="http://schemas.microsoft.com/office/powerpoint/2010/main" val="637376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a:t>Women’s oppression provides a conceptual model for understanding all other forms of oppression.</a:t>
            </a:r>
          </a:p>
          <a:p>
            <a:pPr algn="just"/>
            <a:r>
              <a:rPr lang="en-US" dirty="0"/>
              <a:t>Men control the norms of acceptable sexual behavior</a:t>
            </a:r>
          </a:p>
          <a:p>
            <a:pPr algn="just"/>
            <a:r>
              <a:rPr lang="en-US" dirty="0"/>
              <a:t>Women refusing to reproduce is the most effective way to escape the snares</a:t>
            </a:r>
          </a:p>
          <a:p>
            <a:pPr algn="just"/>
            <a:r>
              <a:rPr lang="en-US" dirty="0"/>
              <a:t>Speak out against all social structures because they are created by men</a:t>
            </a:r>
          </a:p>
        </p:txBody>
      </p:sp>
      <p:sp>
        <p:nvSpPr>
          <p:cNvPr id="3" name="Title 2"/>
          <p:cNvSpPr>
            <a:spLocks noGrp="1"/>
          </p:cNvSpPr>
          <p:nvPr>
            <p:ph type="title"/>
          </p:nvPr>
        </p:nvSpPr>
        <p:spPr/>
        <p:txBody>
          <a:bodyPr/>
          <a:lstStyle/>
          <a:p>
            <a:r>
              <a:rPr lang="en-US" dirty="0">
                <a:solidFill>
                  <a:srgbClr val="FF0000"/>
                </a:solidFill>
                <a:effectLst/>
              </a:rPr>
              <a:t>Radical Feminism</a:t>
            </a:r>
          </a:p>
        </p:txBody>
      </p:sp>
    </p:spTree>
    <p:extLst>
      <p:ext uri="{BB962C8B-B14F-4D97-AF65-F5344CB8AC3E}">
        <p14:creationId xmlns:p14="http://schemas.microsoft.com/office/powerpoint/2010/main" val="552165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a:t>Views women’s oppression as stemming from their work in the family and the economy</a:t>
            </a:r>
          </a:p>
          <a:p>
            <a:pPr algn="just"/>
            <a:r>
              <a:rPr lang="en-US" dirty="0"/>
              <a:t>Women’s inferior position is the result of class-based capitalism</a:t>
            </a:r>
          </a:p>
          <a:p>
            <a:pPr algn="just"/>
            <a:r>
              <a:rPr lang="en-US" dirty="0"/>
              <a:t>Socialist believe that history can be made in the private sphere (home) not just the public sphere (work)</a:t>
            </a:r>
          </a:p>
          <a:p>
            <a:pPr algn="just"/>
            <a:r>
              <a:rPr lang="en-US" dirty="0"/>
              <a:t>Increased involvement of men in household chores</a:t>
            </a:r>
          </a:p>
          <a:p>
            <a:pPr algn="just"/>
            <a:r>
              <a:rPr lang="en-US" dirty="0"/>
              <a:t>Equal opportunities for women &amp; men in the public sphere</a:t>
            </a:r>
          </a:p>
          <a:p>
            <a:pPr algn="just"/>
            <a:endParaRPr lang="en-US" dirty="0"/>
          </a:p>
        </p:txBody>
      </p:sp>
      <p:sp>
        <p:nvSpPr>
          <p:cNvPr id="3" name="Title 2"/>
          <p:cNvSpPr>
            <a:spLocks noGrp="1"/>
          </p:cNvSpPr>
          <p:nvPr>
            <p:ph type="title"/>
          </p:nvPr>
        </p:nvSpPr>
        <p:spPr/>
        <p:txBody>
          <a:bodyPr/>
          <a:lstStyle/>
          <a:p>
            <a:r>
              <a:rPr lang="en-US" dirty="0">
                <a:solidFill>
                  <a:srgbClr val="FF0000"/>
                </a:solidFill>
                <a:effectLst/>
              </a:rPr>
              <a:t>Socialist Feminism</a:t>
            </a:r>
          </a:p>
        </p:txBody>
      </p:sp>
    </p:spTree>
    <p:extLst>
      <p:ext uri="{BB962C8B-B14F-4D97-AF65-F5344CB8AC3E}">
        <p14:creationId xmlns:p14="http://schemas.microsoft.com/office/powerpoint/2010/main" val="344863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362200"/>
            <a:ext cx="3200400" cy="1295400"/>
          </a:xfrm>
        </p:spPr>
        <p:txBody>
          <a:bodyPr>
            <a:normAutofit fontScale="90000"/>
          </a:bodyPr>
          <a:lstStyle/>
          <a:p>
            <a:r>
              <a:rPr lang="en-US" dirty="0">
                <a:solidFill>
                  <a:schemeClr val="accent2"/>
                </a:solidFill>
                <a:effectLst/>
                <a:latin typeface="Impact" pitchFamily="34" charset="0"/>
              </a:rPr>
              <a:t>RESEARCH LOGICS 1</a:t>
            </a:r>
            <a:br>
              <a:rPr lang="en-US" dirty="0">
                <a:solidFill>
                  <a:schemeClr val="accent4"/>
                </a:solidFill>
                <a:effectLst/>
                <a:latin typeface="Arial Rounded MT Bold" pitchFamily="34" charset="0"/>
              </a:rPr>
            </a:br>
            <a:endParaRPr lang="en-US" dirty="0">
              <a:solidFill>
                <a:schemeClr val="accent4"/>
              </a:solidFill>
              <a:effectLst/>
            </a:endParaRPr>
          </a:p>
        </p:txBody>
      </p:sp>
      <p:sp>
        <p:nvSpPr>
          <p:cNvPr id="7" name="Content Placeholder 1"/>
          <p:cNvSpPr txBox="1">
            <a:spLocks/>
          </p:cNvSpPr>
          <p:nvPr/>
        </p:nvSpPr>
        <p:spPr>
          <a:xfrm>
            <a:off x="2895600" y="2209800"/>
            <a:ext cx="5410200" cy="3886200"/>
          </a:xfrm>
          <a:prstGeom prst="rect">
            <a:avLst/>
          </a:prstGeom>
        </p:spPr>
        <p:txBody>
          <a:bodyPr vert="horz">
            <a:normAutofit/>
          </a:bodyPr>
          <a:lstStyle/>
          <a:p>
            <a:pPr marL="365760" lvl="0" indent="-256032" algn="just">
              <a:spcBef>
                <a:spcPts val="400"/>
              </a:spcBef>
              <a:buClr>
                <a:schemeClr val="accent1"/>
              </a:buClr>
              <a:buSzPct val="68000"/>
              <a:buFont typeface="Wingdings 3"/>
              <a:buChar char=""/>
            </a:pPr>
            <a:r>
              <a:rPr lang="en-US" sz="2800" dirty="0"/>
              <a:t>Traditional research paradigm aligned with a functionalist or positivist approach and based on the scientific method</a:t>
            </a: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10" name="Group 9"/>
          <p:cNvGrpSpPr/>
          <p:nvPr/>
        </p:nvGrpSpPr>
        <p:grpSpPr>
          <a:xfrm>
            <a:off x="2667000" y="1295400"/>
            <a:ext cx="5486400" cy="609600"/>
            <a:chOff x="3962400" y="1447800"/>
            <a:chExt cx="4713668" cy="609600"/>
          </a:xfrm>
        </p:grpSpPr>
        <p:sp>
          <p:nvSpPr>
            <p:cNvPr id="9" name="Rectangle 8"/>
            <p:cNvSpPr/>
            <p:nvPr/>
          </p:nvSpPr>
          <p:spPr>
            <a:xfrm>
              <a:off x="3962400" y="1447800"/>
              <a:ext cx="46482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3962400" y="1447800"/>
              <a:ext cx="4713668" cy="584775"/>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r>
                <a:rPr lang="en-US" sz="3200" b="1" dirty="0">
                  <a:solidFill>
                    <a:schemeClr val="bg1"/>
                  </a:solidFill>
                </a:rPr>
                <a:t>The Wheel of Science</a:t>
              </a:r>
            </a:p>
          </p:txBody>
        </p:sp>
      </p:grpSp>
      <p:sp>
        <p:nvSpPr>
          <p:cNvPr id="11" name="Rectangle 10"/>
          <p:cNvSpPr/>
          <p:nvPr/>
        </p:nvSpPr>
        <p:spPr>
          <a:xfrm>
            <a:off x="2667000" y="1828800"/>
            <a:ext cx="76200" cy="4495800"/>
          </a:xfrm>
          <a:prstGeom prst="rect">
            <a:avLst/>
          </a:prstGeom>
          <a:scene3d>
            <a:camera prst="orthographicFront" fov="0">
              <a:rot lat="0" lon="0" rev="0"/>
            </a:camera>
            <a:lightRig rig="glow" dir="t">
              <a:rot lat="0" lon="0" rev="6360000"/>
            </a:lightRig>
          </a:scene3d>
          <a:sp3d contourW="1000" prstMaterial="flat">
            <a:bevelT w="95250" h="101600" prst="relaxedInset"/>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Attempts to criticize the dominant order.</a:t>
            </a:r>
          </a:p>
          <a:p>
            <a:r>
              <a:rPr lang="en-US" dirty="0"/>
              <a:t>All theories are socially constructed.</a:t>
            </a:r>
          </a:p>
          <a:p>
            <a:pPr algn="just"/>
            <a:r>
              <a:rPr lang="en-US" dirty="0"/>
              <a:t>Rejects claim that only rational, abstract thought and scientific methodology can lead to valid knowledge.</a:t>
            </a:r>
          </a:p>
          <a:p>
            <a:pPr algn="just"/>
            <a:r>
              <a:rPr lang="en-US" dirty="0"/>
              <a:t>The basic idea is that looking to the past is no longer the way to go. We are a global economic world highlighted by technology. Looking to the past no longer applies.</a:t>
            </a:r>
          </a:p>
        </p:txBody>
      </p:sp>
      <p:sp>
        <p:nvSpPr>
          <p:cNvPr id="3" name="Title 2"/>
          <p:cNvSpPr>
            <a:spLocks noGrp="1"/>
          </p:cNvSpPr>
          <p:nvPr>
            <p:ph type="title"/>
          </p:nvPr>
        </p:nvSpPr>
        <p:spPr/>
        <p:txBody>
          <a:bodyPr/>
          <a:lstStyle/>
          <a:p>
            <a:r>
              <a:rPr lang="en-US" dirty="0">
                <a:solidFill>
                  <a:srgbClr val="FF0000"/>
                </a:solidFill>
                <a:effectLst/>
              </a:rPr>
              <a:t>Postmodern Feminism</a:t>
            </a:r>
          </a:p>
        </p:txBody>
      </p:sp>
    </p:spTree>
    <p:extLst>
      <p:ext uri="{BB962C8B-B14F-4D97-AF65-F5344CB8AC3E}">
        <p14:creationId xmlns:p14="http://schemas.microsoft.com/office/powerpoint/2010/main" val="38394125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AB44BF-6AFF-214B-B28F-D0EE608F1718}"/>
              </a:ext>
            </a:extLst>
          </p:cNvPr>
          <p:cNvSpPr>
            <a:spLocks noGrp="1"/>
          </p:cNvSpPr>
          <p:nvPr>
            <p:ph type="title"/>
          </p:nvPr>
        </p:nvSpPr>
        <p:spPr>
          <a:xfrm>
            <a:off x="457200" y="274638"/>
            <a:ext cx="8229600" cy="4068762"/>
          </a:xfrm>
        </p:spPr>
        <p:txBody>
          <a:bodyPr/>
          <a:lstStyle/>
          <a:p>
            <a:pPr algn="ctr"/>
            <a:r>
              <a:rPr lang="en-US" dirty="0">
                <a:solidFill>
                  <a:srgbClr val="002060"/>
                </a:solidFill>
              </a:rPr>
              <a:t>PART THREE</a:t>
            </a:r>
            <a:br>
              <a:rPr lang="en-US" dirty="0">
                <a:solidFill>
                  <a:srgbClr val="002060"/>
                </a:solidFill>
              </a:rPr>
            </a:br>
            <a:br>
              <a:rPr lang="en-US" dirty="0">
                <a:solidFill>
                  <a:srgbClr val="002060"/>
                </a:solidFill>
              </a:rPr>
            </a:br>
            <a:r>
              <a:rPr lang="en-US" dirty="0">
                <a:solidFill>
                  <a:srgbClr val="002060"/>
                </a:solidFill>
              </a:rPr>
              <a:t>FEMINIST EPISTEMOLOGY IN ABORTION RESEARCH: </a:t>
            </a:r>
            <a:br>
              <a:rPr lang="en-US" dirty="0">
                <a:solidFill>
                  <a:srgbClr val="002060"/>
                </a:solidFill>
              </a:rPr>
            </a:br>
            <a:r>
              <a:rPr lang="en-US" dirty="0">
                <a:solidFill>
                  <a:srgbClr val="FF0000"/>
                </a:solidFill>
              </a:rPr>
              <a:t>IN PRACTICE</a:t>
            </a:r>
            <a:endParaRPr lang="en-US" dirty="0">
              <a:solidFill>
                <a:srgbClr val="002060"/>
              </a:solidFill>
            </a:endParaRPr>
          </a:p>
        </p:txBody>
      </p:sp>
    </p:spTree>
    <p:extLst>
      <p:ext uri="{BB962C8B-B14F-4D97-AF65-F5344CB8AC3E}">
        <p14:creationId xmlns:p14="http://schemas.microsoft.com/office/powerpoint/2010/main" val="29296587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A81149-988A-4B44-9E3C-53528F0F1407}"/>
              </a:ext>
            </a:extLst>
          </p:cNvPr>
          <p:cNvSpPr>
            <a:spLocks noGrp="1"/>
          </p:cNvSpPr>
          <p:nvPr>
            <p:ph idx="1"/>
          </p:nvPr>
        </p:nvSpPr>
        <p:spPr/>
        <p:txBody>
          <a:bodyPr>
            <a:normAutofit fontScale="85000" lnSpcReduction="20000"/>
          </a:bodyPr>
          <a:lstStyle/>
          <a:p>
            <a:r>
              <a:rPr lang="en-US" dirty="0"/>
              <a:t>Q1. Mainstreaming feminist/gender frameworks in abortion research</a:t>
            </a:r>
          </a:p>
          <a:p>
            <a:endParaRPr lang="en-US" dirty="0"/>
          </a:p>
          <a:p>
            <a:pPr marL="681228" indent="-571500">
              <a:buFont typeface="+mj-lt"/>
              <a:buAutoNum type="romanUcPeriod"/>
            </a:pPr>
            <a:r>
              <a:rPr lang="en-US" dirty="0"/>
              <a:t>Topic &amp; focus of Research</a:t>
            </a:r>
          </a:p>
          <a:p>
            <a:pPr marL="681228" indent="-571500">
              <a:buFont typeface="+mj-lt"/>
              <a:buAutoNum type="romanUcPeriod"/>
            </a:pPr>
            <a:r>
              <a:rPr lang="en-US" dirty="0"/>
              <a:t>Research Processes</a:t>
            </a:r>
          </a:p>
          <a:p>
            <a:pPr marL="681228" indent="-571500">
              <a:buFont typeface="+mj-lt"/>
              <a:buAutoNum type="romanUcPeriod"/>
            </a:pPr>
            <a:r>
              <a:rPr lang="en-US" dirty="0"/>
              <a:t>Generating research questions?</a:t>
            </a:r>
          </a:p>
          <a:p>
            <a:pPr marL="681228" indent="-571500">
              <a:buFont typeface="+mj-lt"/>
              <a:buAutoNum type="romanUcPeriod"/>
            </a:pPr>
            <a:r>
              <a:rPr lang="en-US" dirty="0"/>
              <a:t>Basic assumptions?</a:t>
            </a:r>
          </a:p>
          <a:p>
            <a:pPr marL="681228" indent="-571500">
              <a:buFont typeface="+mj-lt"/>
              <a:buAutoNum type="romanUcPeriod"/>
            </a:pPr>
            <a:r>
              <a:rPr lang="en-US" dirty="0" err="1"/>
              <a:t>Theorising</a:t>
            </a:r>
            <a:r>
              <a:rPr lang="en-US" dirty="0"/>
              <a:t>/</a:t>
            </a:r>
            <a:r>
              <a:rPr lang="en-US" dirty="0" err="1"/>
              <a:t>Conceptualisation</a:t>
            </a:r>
            <a:endParaRPr lang="en-US" dirty="0"/>
          </a:p>
          <a:p>
            <a:pPr marL="681228" indent="-571500">
              <a:buFont typeface="+mj-lt"/>
              <a:buAutoNum type="romanUcPeriod"/>
            </a:pPr>
            <a:r>
              <a:rPr lang="en-US" dirty="0"/>
              <a:t>Research Design</a:t>
            </a:r>
          </a:p>
          <a:p>
            <a:pPr marL="681228" indent="-571500">
              <a:buFont typeface="+mj-lt"/>
              <a:buAutoNum type="romanUcPeriod"/>
            </a:pPr>
            <a:r>
              <a:rPr lang="en-US" dirty="0"/>
              <a:t>Use of feminist theories &amp; methods</a:t>
            </a:r>
          </a:p>
          <a:p>
            <a:pPr marL="681228" indent="-571500">
              <a:buFont typeface="+mj-lt"/>
              <a:buAutoNum type="romanUcPeriod"/>
            </a:pPr>
            <a:r>
              <a:rPr lang="en-US" dirty="0"/>
              <a:t>Gender Analytical tools &amp; Frameworks</a:t>
            </a:r>
          </a:p>
          <a:p>
            <a:pPr marL="681228" indent="-571500">
              <a:buFont typeface="+mj-lt"/>
              <a:buAutoNum type="romanUcPeriod"/>
            </a:pPr>
            <a:r>
              <a:rPr lang="en-US" dirty="0"/>
              <a:t>Reporting &amp; Publications</a:t>
            </a:r>
          </a:p>
          <a:p>
            <a:pPr marL="681228" indent="-571500">
              <a:buFont typeface="+mj-lt"/>
              <a:buAutoNum type="romanUcPeriod"/>
            </a:pPr>
            <a:r>
              <a:rPr lang="en-US" dirty="0"/>
              <a:t>Use of gender language in scholarly research</a:t>
            </a:r>
          </a:p>
        </p:txBody>
      </p:sp>
      <p:sp>
        <p:nvSpPr>
          <p:cNvPr id="3" name="Title 2">
            <a:extLst>
              <a:ext uri="{FF2B5EF4-FFF2-40B4-BE49-F238E27FC236}">
                <a16:creationId xmlns:a16="http://schemas.microsoft.com/office/drawing/2014/main" id="{4BDA6FD7-7076-6F40-8F0C-C4E60F064213}"/>
              </a:ext>
            </a:extLst>
          </p:cNvPr>
          <p:cNvSpPr>
            <a:spLocks noGrp="1"/>
          </p:cNvSpPr>
          <p:nvPr>
            <p:ph type="title"/>
          </p:nvPr>
        </p:nvSpPr>
        <p:spPr/>
        <p:txBody>
          <a:bodyPr>
            <a:normAutofit fontScale="90000"/>
          </a:bodyPr>
          <a:lstStyle/>
          <a:p>
            <a:pPr algn="ctr"/>
            <a:r>
              <a:rPr lang="en-US" dirty="0"/>
              <a:t>UNDERSTANDING GENDER ISSUES IN ABORTION RESEARCH</a:t>
            </a:r>
          </a:p>
        </p:txBody>
      </p:sp>
    </p:spTree>
    <p:extLst>
      <p:ext uri="{BB962C8B-B14F-4D97-AF65-F5344CB8AC3E}">
        <p14:creationId xmlns:p14="http://schemas.microsoft.com/office/powerpoint/2010/main" val="2995530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55E277-868D-ED4D-876E-79E9E4F26190}"/>
              </a:ext>
            </a:extLst>
          </p:cNvPr>
          <p:cNvSpPr>
            <a:spLocks noGrp="1"/>
          </p:cNvSpPr>
          <p:nvPr>
            <p:ph idx="1"/>
          </p:nvPr>
        </p:nvSpPr>
        <p:spPr/>
        <p:txBody>
          <a:bodyPr vert="horz" lIns="91440" tIns="45720" rIns="91440" bIns="45720" anchor="t">
            <a:normAutofit fontScale="92500" lnSpcReduction="20000"/>
          </a:bodyPr>
          <a:lstStyle/>
          <a:p>
            <a:pPr indent="-255905"/>
            <a:r>
              <a:rPr lang="en-US" dirty="0"/>
              <a:t>How male and female are defined.</a:t>
            </a:r>
            <a:endParaRPr lang="en-US" dirty="0">
              <a:cs typeface="Lucida Sans Unicode"/>
            </a:endParaRPr>
          </a:p>
          <a:p>
            <a:pPr indent="-255905"/>
            <a:r>
              <a:rPr lang="en-US" dirty="0"/>
              <a:t>How are values and representations associated with women/girls and men/boys compared? </a:t>
            </a:r>
            <a:endParaRPr lang="en-US" dirty="0">
              <a:cs typeface="Lucida Sans Unicode"/>
            </a:endParaRPr>
          </a:p>
          <a:p>
            <a:pPr indent="-255905"/>
            <a:r>
              <a:rPr lang="en-US" dirty="0"/>
              <a:t>Scientific models in presenting the “woman” and the sexual difference</a:t>
            </a:r>
            <a:endParaRPr lang="en-US" dirty="0">
              <a:cs typeface="Lucida Sans Unicode"/>
            </a:endParaRPr>
          </a:p>
          <a:p>
            <a:pPr indent="-255905"/>
            <a:r>
              <a:rPr lang="en-US" dirty="0"/>
              <a:t>Divergent, non-hegemonic or misogynistic presentations</a:t>
            </a:r>
            <a:endParaRPr lang="en-US" dirty="0">
              <a:cs typeface="Lucida Sans Unicode"/>
            </a:endParaRPr>
          </a:p>
          <a:p>
            <a:pPr indent="-255905"/>
            <a:r>
              <a:rPr lang="en-US" dirty="0"/>
              <a:t>Presentation of scientific data and discourse on the identities and realities of being female and male.</a:t>
            </a:r>
            <a:endParaRPr lang="en-US" dirty="0">
              <a:cs typeface="Lucida Sans Unicode"/>
            </a:endParaRPr>
          </a:p>
          <a:p>
            <a:pPr indent="-255905"/>
            <a:r>
              <a:rPr lang="en-US" dirty="0"/>
              <a:t>Power and hierarchical relationships in healthcare</a:t>
            </a:r>
            <a:endParaRPr lang="en-US" dirty="0">
              <a:cs typeface="Lucida Sans Unicode"/>
            </a:endParaRPr>
          </a:p>
          <a:p>
            <a:pPr indent="-255905"/>
            <a:r>
              <a:rPr lang="en-US" dirty="0"/>
              <a:t>Professions and impact on abortion care &amp; support</a:t>
            </a:r>
            <a:endParaRPr lang="en-US" dirty="0">
              <a:cs typeface="Lucida Sans Unicode"/>
            </a:endParaRPr>
          </a:p>
          <a:p>
            <a:pPr indent="-255905"/>
            <a:endParaRPr lang="en-US" dirty="0">
              <a:cs typeface="Lucida Sans Unicode"/>
            </a:endParaRPr>
          </a:p>
          <a:p>
            <a:pPr indent="-255905"/>
            <a:endParaRPr lang="en-US" dirty="0">
              <a:cs typeface="Lucida Sans Unicode"/>
            </a:endParaRPr>
          </a:p>
          <a:p>
            <a:pPr indent="-255905"/>
            <a:endParaRPr lang="en-US" dirty="0">
              <a:cs typeface="Lucida Sans Unicode"/>
            </a:endParaRPr>
          </a:p>
        </p:txBody>
      </p:sp>
      <p:sp>
        <p:nvSpPr>
          <p:cNvPr id="3" name="Title 2">
            <a:extLst>
              <a:ext uri="{FF2B5EF4-FFF2-40B4-BE49-F238E27FC236}">
                <a16:creationId xmlns:a16="http://schemas.microsoft.com/office/drawing/2014/main" id="{ADFB6270-A2DD-7C45-B5AC-46A5872E8E6B}"/>
              </a:ext>
            </a:extLst>
          </p:cNvPr>
          <p:cNvSpPr>
            <a:spLocks noGrp="1"/>
          </p:cNvSpPr>
          <p:nvPr>
            <p:ph type="title"/>
          </p:nvPr>
        </p:nvSpPr>
        <p:spPr/>
        <p:txBody>
          <a:bodyPr>
            <a:normAutofit fontScale="90000"/>
          </a:bodyPr>
          <a:lstStyle/>
          <a:p>
            <a:r>
              <a:rPr lang="en-US" dirty="0"/>
              <a:t>Q2. Gender and Androcentrism in abortion research</a:t>
            </a:r>
          </a:p>
        </p:txBody>
      </p:sp>
    </p:spTree>
    <p:extLst>
      <p:ext uri="{BB962C8B-B14F-4D97-AF65-F5344CB8AC3E}">
        <p14:creationId xmlns:p14="http://schemas.microsoft.com/office/powerpoint/2010/main" val="12255763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404F76-4160-EF47-8592-1D654334B756}"/>
              </a:ext>
            </a:extLst>
          </p:cNvPr>
          <p:cNvSpPr>
            <a:spLocks noGrp="1"/>
          </p:cNvSpPr>
          <p:nvPr>
            <p:ph idx="1"/>
          </p:nvPr>
        </p:nvSpPr>
        <p:spPr/>
        <p:txBody>
          <a:bodyPr/>
          <a:lstStyle/>
          <a:p>
            <a:r>
              <a:rPr lang="en-US" dirty="0"/>
              <a:t>Presentation of the dominant ideas about “woman” as a biological and social being</a:t>
            </a:r>
          </a:p>
          <a:p>
            <a:r>
              <a:rPr lang="en-US" dirty="0"/>
              <a:t>Scientific knowledge and policies on the female body and sexuality</a:t>
            </a:r>
          </a:p>
          <a:p>
            <a:r>
              <a:rPr lang="en-US" dirty="0"/>
              <a:t>Androcentrism and construction of the sexual difference</a:t>
            </a:r>
          </a:p>
          <a:p>
            <a:r>
              <a:rPr lang="en-US" dirty="0"/>
              <a:t>Sexuality, contraception and reproductive health</a:t>
            </a:r>
          </a:p>
          <a:p>
            <a:r>
              <a:rPr lang="en-US" dirty="0"/>
              <a:t>Masculinities issues in abortion research etc.</a:t>
            </a:r>
          </a:p>
          <a:p>
            <a:endParaRPr lang="en-US" dirty="0"/>
          </a:p>
          <a:p>
            <a:endParaRPr lang="en-US" dirty="0"/>
          </a:p>
        </p:txBody>
      </p:sp>
      <p:sp>
        <p:nvSpPr>
          <p:cNvPr id="3" name="Title 2">
            <a:extLst>
              <a:ext uri="{FF2B5EF4-FFF2-40B4-BE49-F238E27FC236}">
                <a16:creationId xmlns:a16="http://schemas.microsoft.com/office/drawing/2014/main" id="{66FC2A86-5732-F34C-997E-D448F542045C}"/>
              </a:ext>
            </a:extLst>
          </p:cNvPr>
          <p:cNvSpPr>
            <a:spLocks noGrp="1"/>
          </p:cNvSpPr>
          <p:nvPr>
            <p:ph type="title"/>
          </p:nvPr>
        </p:nvSpPr>
        <p:spPr/>
        <p:txBody>
          <a:bodyPr/>
          <a:lstStyle/>
          <a:p>
            <a:r>
              <a:rPr lang="en-US" dirty="0"/>
              <a:t>Gender in abortion research….</a:t>
            </a:r>
          </a:p>
        </p:txBody>
      </p:sp>
    </p:spTree>
    <p:extLst>
      <p:ext uri="{BB962C8B-B14F-4D97-AF65-F5344CB8AC3E}">
        <p14:creationId xmlns:p14="http://schemas.microsoft.com/office/powerpoint/2010/main" val="3912881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1752600" y="1143000"/>
            <a:ext cx="5935663" cy="5012056"/>
            <a:chOff x="1219200" y="1143000"/>
            <a:chExt cx="5935663" cy="5012056"/>
          </a:xfrm>
        </p:grpSpPr>
        <p:grpSp>
          <p:nvGrpSpPr>
            <p:cNvPr id="28" name="Group 27"/>
            <p:cNvGrpSpPr/>
            <p:nvPr/>
          </p:nvGrpSpPr>
          <p:grpSpPr>
            <a:xfrm>
              <a:off x="1219200" y="1143000"/>
              <a:ext cx="5935663" cy="5012056"/>
              <a:chOff x="1983740" y="1506219"/>
              <a:chExt cx="4183063" cy="3792856"/>
            </a:xfrm>
          </p:grpSpPr>
          <p:pic>
            <p:nvPicPr>
              <p:cNvPr id="32771" name="Picture 3"/>
              <p:cNvPicPr>
                <a:picLocks noChangeAspect="1" noChangeArrowheads="1"/>
              </p:cNvPicPr>
              <p:nvPr/>
            </p:nvPicPr>
            <p:blipFill>
              <a:blip r:embed="rId2"/>
              <a:srcRect/>
              <a:stretch>
                <a:fillRect/>
              </a:stretch>
            </p:blipFill>
            <p:spPr bwMode="auto">
              <a:xfrm>
                <a:off x="1983740" y="1815413"/>
                <a:ext cx="4183063" cy="3483662"/>
              </a:xfrm>
              <a:prstGeom prst="rect">
                <a:avLst/>
              </a:prstGeom>
              <a:noFill/>
              <a:ln w="9525">
                <a:noFill/>
                <a:miter lim="800000"/>
                <a:headEnd/>
                <a:tailEnd/>
              </a:ln>
            </p:spPr>
          </p:pic>
          <p:pic>
            <p:nvPicPr>
              <p:cNvPr id="32772" name="Picture 4"/>
              <p:cNvPicPr>
                <a:picLocks noChangeAspect="1" noChangeArrowheads="1"/>
              </p:cNvPicPr>
              <p:nvPr/>
            </p:nvPicPr>
            <p:blipFill>
              <a:blip r:embed="rId3"/>
              <a:srcRect/>
              <a:stretch>
                <a:fillRect/>
              </a:stretch>
            </p:blipFill>
            <p:spPr bwMode="auto">
              <a:xfrm>
                <a:off x="2018662" y="1506219"/>
                <a:ext cx="3790028" cy="3434776"/>
              </a:xfrm>
              <a:prstGeom prst="rect">
                <a:avLst/>
              </a:prstGeom>
              <a:noFill/>
              <a:ln w="9525">
                <a:noFill/>
                <a:miter lim="800000"/>
                <a:headEnd/>
                <a:tailEnd/>
              </a:ln>
            </p:spPr>
          </p:pic>
          <p:sp>
            <p:nvSpPr>
              <p:cNvPr id="32773" name="Freeform 5"/>
              <p:cNvSpPr>
                <a:spLocks/>
              </p:cNvSpPr>
              <p:nvPr/>
            </p:nvSpPr>
            <p:spPr bwMode="auto">
              <a:xfrm>
                <a:off x="2018662" y="1506219"/>
                <a:ext cx="3790028" cy="3434776"/>
              </a:xfrm>
              <a:custGeom>
                <a:avLst/>
                <a:gdLst/>
                <a:ahLst/>
                <a:cxnLst>
                  <a:cxn ang="0">
                    <a:pos x="9" y="2490"/>
                  </a:cxn>
                  <a:cxn ang="0">
                    <a:pos x="49" y="2211"/>
                  </a:cxn>
                  <a:cxn ang="0">
                    <a:pos x="120" y="1941"/>
                  </a:cxn>
                  <a:cxn ang="0">
                    <a:pos x="220" y="1683"/>
                  </a:cxn>
                  <a:cxn ang="0">
                    <a:pos x="347" y="1437"/>
                  </a:cxn>
                  <a:cxn ang="0">
                    <a:pos x="499" y="1206"/>
                  </a:cxn>
                  <a:cxn ang="0">
                    <a:pos x="675" y="990"/>
                  </a:cxn>
                  <a:cxn ang="0">
                    <a:pos x="874" y="792"/>
                  </a:cxn>
                  <a:cxn ang="0">
                    <a:pos x="1093" y="612"/>
                  </a:cxn>
                  <a:cxn ang="0">
                    <a:pos x="1331" y="452"/>
                  </a:cxn>
                  <a:cxn ang="0">
                    <a:pos x="1586" y="314"/>
                  </a:cxn>
                  <a:cxn ang="0">
                    <a:pos x="1857" y="199"/>
                  </a:cxn>
                  <a:cxn ang="0">
                    <a:pos x="2142" y="109"/>
                  </a:cxn>
                  <a:cxn ang="0">
                    <a:pos x="2439" y="45"/>
                  </a:cxn>
                  <a:cxn ang="0">
                    <a:pos x="2747" y="8"/>
                  </a:cxn>
                  <a:cxn ang="0">
                    <a:pos x="3064" y="1"/>
                  </a:cxn>
                  <a:cxn ang="0">
                    <a:pos x="3376" y="23"/>
                  </a:cxn>
                  <a:cxn ang="0">
                    <a:pos x="3679" y="73"/>
                  </a:cxn>
                  <a:cxn ang="0">
                    <a:pos x="3970" y="151"/>
                  </a:cxn>
                  <a:cxn ang="0">
                    <a:pos x="4248" y="254"/>
                  </a:cxn>
                  <a:cxn ang="0">
                    <a:pos x="4512" y="380"/>
                  </a:cxn>
                  <a:cxn ang="0">
                    <a:pos x="4759" y="529"/>
                  </a:cxn>
                  <a:cxn ang="0">
                    <a:pos x="4987" y="699"/>
                  </a:cxn>
                  <a:cxn ang="0">
                    <a:pos x="5196" y="889"/>
                  </a:cxn>
                  <a:cxn ang="0">
                    <a:pos x="5384" y="1096"/>
                  </a:cxn>
                  <a:cxn ang="0">
                    <a:pos x="5549" y="1320"/>
                  </a:cxn>
                  <a:cxn ang="0">
                    <a:pos x="5688" y="1559"/>
                  </a:cxn>
                  <a:cxn ang="0">
                    <a:pos x="5802" y="1811"/>
                  </a:cxn>
                  <a:cxn ang="0">
                    <a:pos x="5887" y="2075"/>
                  </a:cxn>
                  <a:cxn ang="0">
                    <a:pos x="5943" y="2349"/>
                  </a:cxn>
                  <a:cxn ang="0">
                    <a:pos x="5968" y="2632"/>
                  </a:cxn>
                  <a:cxn ang="0">
                    <a:pos x="5959" y="2919"/>
                  </a:cxn>
                  <a:cxn ang="0">
                    <a:pos x="5919" y="3198"/>
                  </a:cxn>
                  <a:cxn ang="0">
                    <a:pos x="5848" y="3468"/>
                  </a:cxn>
                  <a:cxn ang="0">
                    <a:pos x="5748" y="3726"/>
                  </a:cxn>
                  <a:cxn ang="0">
                    <a:pos x="5622" y="3971"/>
                  </a:cxn>
                  <a:cxn ang="0">
                    <a:pos x="5469" y="4203"/>
                  </a:cxn>
                  <a:cxn ang="0">
                    <a:pos x="5293" y="4418"/>
                  </a:cxn>
                  <a:cxn ang="0">
                    <a:pos x="5094" y="4617"/>
                  </a:cxn>
                  <a:cxn ang="0">
                    <a:pos x="4875" y="4797"/>
                  </a:cxn>
                  <a:cxn ang="0">
                    <a:pos x="4637" y="4957"/>
                  </a:cxn>
                  <a:cxn ang="0">
                    <a:pos x="4382" y="5095"/>
                  </a:cxn>
                  <a:cxn ang="0">
                    <a:pos x="4111" y="5210"/>
                  </a:cxn>
                  <a:cxn ang="0">
                    <a:pos x="3826" y="5300"/>
                  </a:cxn>
                  <a:cxn ang="0">
                    <a:pos x="3529" y="5364"/>
                  </a:cxn>
                  <a:cxn ang="0">
                    <a:pos x="3221" y="5401"/>
                  </a:cxn>
                  <a:cxn ang="0">
                    <a:pos x="2905" y="5408"/>
                  </a:cxn>
                  <a:cxn ang="0">
                    <a:pos x="2592" y="5386"/>
                  </a:cxn>
                  <a:cxn ang="0">
                    <a:pos x="2289" y="5335"/>
                  </a:cxn>
                  <a:cxn ang="0">
                    <a:pos x="1998" y="5258"/>
                  </a:cxn>
                  <a:cxn ang="0">
                    <a:pos x="1720" y="5155"/>
                  </a:cxn>
                  <a:cxn ang="0">
                    <a:pos x="1457" y="5028"/>
                  </a:cxn>
                  <a:cxn ang="0">
                    <a:pos x="1210" y="4879"/>
                  </a:cxn>
                  <a:cxn ang="0">
                    <a:pos x="981" y="4709"/>
                  </a:cxn>
                  <a:cxn ang="0">
                    <a:pos x="772" y="4520"/>
                  </a:cxn>
                  <a:cxn ang="0">
                    <a:pos x="584" y="4313"/>
                  </a:cxn>
                  <a:cxn ang="0">
                    <a:pos x="420" y="4089"/>
                  </a:cxn>
                  <a:cxn ang="0">
                    <a:pos x="280" y="3850"/>
                  </a:cxn>
                  <a:cxn ang="0">
                    <a:pos x="167" y="3598"/>
                  </a:cxn>
                  <a:cxn ang="0">
                    <a:pos x="81" y="3334"/>
                  </a:cxn>
                  <a:cxn ang="0">
                    <a:pos x="25" y="3060"/>
                  </a:cxn>
                  <a:cxn ang="0">
                    <a:pos x="1" y="2776"/>
                  </a:cxn>
                </a:cxnLst>
                <a:rect l="0" t="0" r="r" b="b"/>
                <a:pathLst>
                  <a:path w="5969" h="5410">
                    <a:moveTo>
                      <a:pt x="0" y="2704"/>
                    </a:moveTo>
                    <a:lnTo>
                      <a:pt x="1" y="2632"/>
                    </a:lnTo>
                    <a:lnTo>
                      <a:pt x="4" y="2561"/>
                    </a:lnTo>
                    <a:lnTo>
                      <a:pt x="9" y="2490"/>
                    </a:lnTo>
                    <a:lnTo>
                      <a:pt x="16" y="2419"/>
                    </a:lnTo>
                    <a:lnTo>
                      <a:pt x="25" y="2349"/>
                    </a:lnTo>
                    <a:lnTo>
                      <a:pt x="36" y="2279"/>
                    </a:lnTo>
                    <a:lnTo>
                      <a:pt x="49" y="2211"/>
                    </a:lnTo>
                    <a:lnTo>
                      <a:pt x="64" y="2142"/>
                    </a:lnTo>
                    <a:lnTo>
                      <a:pt x="81" y="2075"/>
                    </a:lnTo>
                    <a:lnTo>
                      <a:pt x="100" y="2008"/>
                    </a:lnTo>
                    <a:lnTo>
                      <a:pt x="120" y="1941"/>
                    </a:lnTo>
                    <a:lnTo>
                      <a:pt x="143" y="1876"/>
                    </a:lnTo>
                    <a:lnTo>
                      <a:pt x="167" y="1811"/>
                    </a:lnTo>
                    <a:lnTo>
                      <a:pt x="192" y="1746"/>
                    </a:lnTo>
                    <a:lnTo>
                      <a:pt x="220" y="1683"/>
                    </a:lnTo>
                    <a:lnTo>
                      <a:pt x="249" y="1620"/>
                    </a:lnTo>
                    <a:lnTo>
                      <a:pt x="280" y="1559"/>
                    </a:lnTo>
                    <a:lnTo>
                      <a:pt x="313" y="1498"/>
                    </a:lnTo>
                    <a:lnTo>
                      <a:pt x="347" y="1437"/>
                    </a:lnTo>
                    <a:lnTo>
                      <a:pt x="383" y="1378"/>
                    </a:lnTo>
                    <a:lnTo>
                      <a:pt x="420" y="1320"/>
                    </a:lnTo>
                    <a:lnTo>
                      <a:pt x="459" y="1263"/>
                    </a:lnTo>
                    <a:lnTo>
                      <a:pt x="499" y="1206"/>
                    </a:lnTo>
                    <a:lnTo>
                      <a:pt x="541" y="1151"/>
                    </a:lnTo>
                    <a:lnTo>
                      <a:pt x="584" y="1096"/>
                    </a:lnTo>
                    <a:lnTo>
                      <a:pt x="629" y="1043"/>
                    </a:lnTo>
                    <a:lnTo>
                      <a:pt x="675" y="990"/>
                    </a:lnTo>
                    <a:lnTo>
                      <a:pt x="723" y="939"/>
                    </a:lnTo>
                    <a:lnTo>
                      <a:pt x="772" y="889"/>
                    </a:lnTo>
                    <a:lnTo>
                      <a:pt x="822" y="840"/>
                    </a:lnTo>
                    <a:lnTo>
                      <a:pt x="874" y="792"/>
                    </a:lnTo>
                    <a:lnTo>
                      <a:pt x="927" y="745"/>
                    </a:lnTo>
                    <a:lnTo>
                      <a:pt x="981" y="699"/>
                    </a:lnTo>
                    <a:lnTo>
                      <a:pt x="1036" y="655"/>
                    </a:lnTo>
                    <a:lnTo>
                      <a:pt x="1093" y="612"/>
                    </a:lnTo>
                    <a:lnTo>
                      <a:pt x="1151" y="570"/>
                    </a:lnTo>
                    <a:lnTo>
                      <a:pt x="1210" y="529"/>
                    </a:lnTo>
                    <a:lnTo>
                      <a:pt x="1270" y="490"/>
                    </a:lnTo>
                    <a:lnTo>
                      <a:pt x="1331" y="452"/>
                    </a:lnTo>
                    <a:lnTo>
                      <a:pt x="1393" y="416"/>
                    </a:lnTo>
                    <a:lnTo>
                      <a:pt x="1457" y="380"/>
                    </a:lnTo>
                    <a:lnTo>
                      <a:pt x="1521" y="346"/>
                    </a:lnTo>
                    <a:lnTo>
                      <a:pt x="1586" y="314"/>
                    </a:lnTo>
                    <a:lnTo>
                      <a:pt x="1653" y="283"/>
                    </a:lnTo>
                    <a:lnTo>
                      <a:pt x="1720" y="254"/>
                    </a:lnTo>
                    <a:lnTo>
                      <a:pt x="1788" y="226"/>
                    </a:lnTo>
                    <a:lnTo>
                      <a:pt x="1857" y="199"/>
                    </a:lnTo>
                    <a:lnTo>
                      <a:pt x="1927" y="174"/>
                    </a:lnTo>
                    <a:lnTo>
                      <a:pt x="1998" y="151"/>
                    </a:lnTo>
                    <a:lnTo>
                      <a:pt x="2070" y="129"/>
                    </a:lnTo>
                    <a:lnTo>
                      <a:pt x="2142" y="109"/>
                    </a:lnTo>
                    <a:lnTo>
                      <a:pt x="2215" y="90"/>
                    </a:lnTo>
                    <a:lnTo>
                      <a:pt x="2289" y="73"/>
                    </a:lnTo>
                    <a:lnTo>
                      <a:pt x="2364" y="58"/>
                    </a:lnTo>
                    <a:lnTo>
                      <a:pt x="2439" y="45"/>
                    </a:lnTo>
                    <a:lnTo>
                      <a:pt x="2515" y="33"/>
                    </a:lnTo>
                    <a:lnTo>
                      <a:pt x="2592" y="23"/>
                    </a:lnTo>
                    <a:lnTo>
                      <a:pt x="2669" y="14"/>
                    </a:lnTo>
                    <a:lnTo>
                      <a:pt x="2747" y="8"/>
                    </a:lnTo>
                    <a:lnTo>
                      <a:pt x="2826" y="3"/>
                    </a:lnTo>
                    <a:lnTo>
                      <a:pt x="2905" y="1"/>
                    </a:lnTo>
                    <a:lnTo>
                      <a:pt x="2984" y="0"/>
                    </a:lnTo>
                    <a:lnTo>
                      <a:pt x="3064" y="1"/>
                    </a:lnTo>
                    <a:lnTo>
                      <a:pt x="3143" y="3"/>
                    </a:lnTo>
                    <a:lnTo>
                      <a:pt x="3221" y="8"/>
                    </a:lnTo>
                    <a:lnTo>
                      <a:pt x="3299" y="14"/>
                    </a:lnTo>
                    <a:lnTo>
                      <a:pt x="3376" y="23"/>
                    </a:lnTo>
                    <a:lnTo>
                      <a:pt x="3453" y="33"/>
                    </a:lnTo>
                    <a:lnTo>
                      <a:pt x="3529" y="45"/>
                    </a:lnTo>
                    <a:lnTo>
                      <a:pt x="3604" y="58"/>
                    </a:lnTo>
                    <a:lnTo>
                      <a:pt x="3679" y="73"/>
                    </a:lnTo>
                    <a:lnTo>
                      <a:pt x="3753" y="90"/>
                    </a:lnTo>
                    <a:lnTo>
                      <a:pt x="3826" y="109"/>
                    </a:lnTo>
                    <a:lnTo>
                      <a:pt x="3899" y="129"/>
                    </a:lnTo>
                    <a:lnTo>
                      <a:pt x="3970" y="151"/>
                    </a:lnTo>
                    <a:lnTo>
                      <a:pt x="4041" y="174"/>
                    </a:lnTo>
                    <a:lnTo>
                      <a:pt x="4111" y="199"/>
                    </a:lnTo>
                    <a:lnTo>
                      <a:pt x="4180" y="226"/>
                    </a:lnTo>
                    <a:lnTo>
                      <a:pt x="4248" y="254"/>
                    </a:lnTo>
                    <a:lnTo>
                      <a:pt x="4316" y="283"/>
                    </a:lnTo>
                    <a:lnTo>
                      <a:pt x="4382" y="314"/>
                    </a:lnTo>
                    <a:lnTo>
                      <a:pt x="4447" y="346"/>
                    </a:lnTo>
                    <a:lnTo>
                      <a:pt x="4512" y="380"/>
                    </a:lnTo>
                    <a:lnTo>
                      <a:pt x="4575" y="416"/>
                    </a:lnTo>
                    <a:lnTo>
                      <a:pt x="4637" y="452"/>
                    </a:lnTo>
                    <a:lnTo>
                      <a:pt x="4699" y="490"/>
                    </a:lnTo>
                    <a:lnTo>
                      <a:pt x="4759" y="529"/>
                    </a:lnTo>
                    <a:lnTo>
                      <a:pt x="4818" y="570"/>
                    </a:lnTo>
                    <a:lnTo>
                      <a:pt x="4875" y="612"/>
                    </a:lnTo>
                    <a:lnTo>
                      <a:pt x="4932" y="655"/>
                    </a:lnTo>
                    <a:lnTo>
                      <a:pt x="4987" y="699"/>
                    </a:lnTo>
                    <a:lnTo>
                      <a:pt x="5042" y="745"/>
                    </a:lnTo>
                    <a:lnTo>
                      <a:pt x="5094" y="792"/>
                    </a:lnTo>
                    <a:lnTo>
                      <a:pt x="5146" y="840"/>
                    </a:lnTo>
                    <a:lnTo>
                      <a:pt x="5196" y="889"/>
                    </a:lnTo>
                    <a:lnTo>
                      <a:pt x="5245" y="939"/>
                    </a:lnTo>
                    <a:lnTo>
                      <a:pt x="5293" y="990"/>
                    </a:lnTo>
                    <a:lnTo>
                      <a:pt x="5339" y="1043"/>
                    </a:lnTo>
                    <a:lnTo>
                      <a:pt x="5384" y="1096"/>
                    </a:lnTo>
                    <a:lnTo>
                      <a:pt x="5427" y="1151"/>
                    </a:lnTo>
                    <a:lnTo>
                      <a:pt x="5469" y="1206"/>
                    </a:lnTo>
                    <a:lnTo>
                      <a:pt x="5510" y="1263"/>
                    </a:lnTo>
                    <a:lnTo>
                      <a:pt x="5549" y="1320"/>
                    </a:lnTo>
                    <a:lnTo>
                      <a:pt x="5586" y="1378"/>
                    </a:lnTo>
                    <a:lnTo>
                      <a:pt x="5622" y="1437"/>
                    </a:lnTo>
                    <a:lnTo>
                      <a:pt x="5656" y="1498"/>
                    </a:lnTo>
                    <a:lnTo>
                      <a:pt x="5688" y="1559"/>
                    </a:lnTo>
                    <a:lnTo>
                      <a:pt x="5719" y="1620"/>
                    </a:lnTo>
                    <a:lnTo>
                      <a:pt x="5748" y="1683"/>
                    </a:lnTo>
                    <a:lnTo>
                      <a:pt x="5776" y="1746"/>
                    </a:lnTo>
                    <a:lnTo>
                      <a:pt x="5802" y="1811"/>
                    </a:lnTo>
                    <a:lnTo>
                      <a:pt x="5826" y="1876"/>
                    </a:lnTo>
                    <a:lnTo>
                      <a:pt x="5848" y="1941"/>
                    </a:lnTo>
                    <a:lnTo>
                      <a:pt x="5869" y="2008"/>
                    </a:lnTo>
                    <a:lnTo>
                      <a:pt x="5887" y="2075"/>
                    </a:lnTo>
                    <a:lnTo>
                      <a:pt x="5904" y="2142"/>
                    </a:lnTo>
                    <a:lnTo>
                      <a:pt x="5919" y="2211"/>
                    </a:lnTo>
                    <a:lnTo>
                      <a:pt x="5932" y="2279"/>
                    </a:lnTo>
                    <a:lnTo>
                      <a:pt x="5943" y="2349"/>
                    </a:lnTo>
                    <a:lnTo>
                      <a:pt x="5952" y="2419"/>
                    </a:lnTo>
                    <a:lnTo>
                      <a:pt x="5959" y="2490"/>
                    </a:lnTo>
                    <a:lnTo>
                      <a:pt x="5964" y="2561"/>
                    </a:lnTo>
                    <a:lnTo>
                      <a:pt x="5968" y="2632"/>
                    </a:lnTo>
                    <a:lnTo>
                      <a:pt x="5969" y="2704"/>
                    </a:lnTo>
                    <a:lnTo>
                      <a:pt x="5968" y="2776"/>
                    </a:lnTo>
                    <a:lnTo>
                      <a:pt x="5964" y="2848"/>
                    </a:lnTo>
                    <a:lnTo>
                      <a:pt x="5959" y="2919"/>
                    </a:lnTo>
                    <a:lnTo>
                      <a:pt x="5952" y="2990"/>
                    </a:lnTo>
                    <a:lnTo>
                      <a:pt x="5943" y="3060"/>
                    </a:lnTo>
                    <a:lnTo>
                      <a:pt x="5932" y="3129"/>
                    </a:lnTo>
                    <a:lnTo>
                      <a:pt x="5919" y="3198"/>
                    </a:lnTo>
                    <a:lnTo>
                      <a:pt x="5904" y="3267"/>
                    </a:lnTo>
                    <a:lnTo>
                      <a:pt x="5887" y="3334"/>
                    </a:lnTo>
                    <a:lnTo>
                      <a:pt x="5869" y="3401"/>
                    </a:lnTo>
                    <a:lnTo>
                      <a:pt x="5848" y="3468"/>
                    </a:lnTo>
                    <a:lnTo>
                      <a:pt x="5826" y="3533"/>
                    </a:lnTo>
                    <a:lnTo>
                      <a:pt x="5802" y="3598"/>
                    </a:lnTo>
                    <a:lnTo>
                      <a:pt x="5776" y="3662"/>
                    </a:lnTo>
                    <a:lnTo>
                      <a:pt x="5748" y="3726"/>
                    </a:lnTo>
                    <a:lnTo>
                      <a:pt x="5719" y="3788"/>
                    </a:lnTo>
                    <a:lnTo>
                      <a:pt x="5688" y="3850"/>
                    </a:lnTo>
                    <a:lnTo>
                      <a:pt x="5656" y="3911"/>
                    </a:lnTo>
                    <a:lnTo>
                      <a:pt x="5622" y="3971"/>
                    </a:lnTo>
                    <a:lnTo>
                      <a:pt x="5586" y="4031"/>
                    </a:lnTo>
                    <a:lnTo>
                      <a:pt x="5549" y="4089"/>
                    </a:lnTo>
                    <a:lnTo>
                      <a:pt x="5510" y="4146"/>
                    </a:lnTo>
                    <a:lnTo>
                      <a:pt x="5469" y="4203"/>
                    </a:lnTo>
                    <a:lnTo>
                      <a:pt x="5427" y="4258"/>
                    </a:lnTo>
                    <a:lnTo>
                      <a:pt x="5384" y="4313"/>
                    </a:lnTo>
                    <a:lnTo>
                      <a:pt x="5339" y="4366"/>
                    </a:lnTo>
                    <a:lnTo>
                      <a:pt x="5293" y="4418"/>
                    </a:lnTo>
                    <a:lnTo>
                      <a:pt x="5245" y="4470"/>
                    </a:lnTo>
                    <a:lnTo>
                      <a:pt x="5196" y="4520"/>
                    </a:lnTo>
                    <a:lnTo>
                      <a:pt x="5146" y="4569"/>
                    </a:lnTo>
                    <a:lnTo>
                      <a:pt x="5094" y="4617"/>
                    </a:lnTo>
                    <a:lnTo>
                      <a:pt x="5042" y="4664"/>
                    </a:lnTo>
                    <a:lnTo>
                      <a:pt x="4987" y="4709"/>
                    </a:lnTo>
                    <a:lnTo>
                      <a:pt x="4932" y="4754"/>
                    </a:lnTo>
                    <a:lnTo>
                      <a:pt x="4875" y="4797"/>
                    </a:lnTo>
                    <a:lnTo>
                      <a:pt x="4818" y="4839"/>
                    </a:lnTo>
                    <a:lnTo>
                      <a:pt x="4759" y="4879"/>
                    </a:lnTo>
                    <a:lnTo>
                      <a:pt x="4699" y="4919"/>
                    </a:lnTo>
                    <a:lnTo>
                      <a:pt x="4637" y="4957"/>
                    </a:lnTo>
                    <a:lnTo>
                      <a:pt x="4575" y="4993"/>
                    </a:lnTo>
                    <a:lnTo>
                      <a:pt x="4512" y="5028"/>
                    </a:lnTo>
                    <a:lnTo>
                      <a:pt x="4447" y="5062"/>
                    </a:lnTo>
                    <a:lnTo>
                      <a:pt x="4382" y="5095"/>
                    </a:lnTo>
                    <a:lnTo>
                      <a:pt x="4316" y="5126"/>
                    </a:lnTo>
                    <a:lnTo>
                      <a:pt x="4248" y="5155"/>
                    </a:lnTo>
                    <a:lnTo>
                      <a:pt x="4180" y="5183"/>
                    </a:lnTo>
                    <a:lnTo>
                      <a:pt x="4111" y="5210"/>
                    </a:lnTo>
                    <a:lnTo>
                      <a:pt x="4041" y="5235"/>
                    </a:lnTo>
                    <a:lnTo>
                      <a:pt x="3970" y="5258"/>
                    </a:lnTo>
                    <a:lnTo>
                      <a:pt x="3899" y="5280"/>
                    </a:lnTo>
                    <a:lnTo>
                      <a:pt x="3826" y="5300"/>
                    </a:lnTo>
                    <a:lnTo>
                      <a:pt x="3753" y="5319"/>
                    </a:lnTo>
                    <a:lnTo>
                      <a:pt x="3679" y="5335"/>
                    </a:lnTo>
                    <a:lnTo>
                      <a:pt x="3604" y="5351"/>
                    </a:lnTo>
                    <a:lnTo>
                      <a:pt x="3529" y="5364"/>
                    </a:lnTo>
                    <a:lnTo>
                      <a:pt x="3453" y="5376"/>
                    </a:lnTo>
                    <a:lnTo>
                      <a:pt x="3376" y="5386"/>
                    </a:lnTo>
                    <a:lnTo>
                      <a:pt x="3299" y="5394"/>
                    </a:lnTo>
                    <a:lnTo>
                      <a:pt x="3221" y="5401"/>
                    </a:lnTo>
                    <a:lnTo>
                      <a:pt x="3143" y="5405"/>
                    </a:lnTo>
                    <a:lnTo>
                      <a:pt x="3064" y="5408"/>
                    </a:lnTo>
                    <a:lnTo>
                      <a:pt x="2984" y="5409"/>
                    </a:lnTo>
                    <a:lnTo>
                      <a:pt x="2905" y="5408"/>
                    </a:lnTo>
                    <a:lnTo>
                      <a:pt x="2826" y="5405"/>
                    </a:lnTo>
                    <a:lnTo>
                      <a:pt x="2747" y="5401"/>
                    </a:lnTo>
                    <a:lnTo>
                      <a:pt x="2669" y="5394"/>
                    </a:lnTo>
                    <a:lnTo>
                      <a:pt x="2592" y="5386"/>
                    </a:lnTo>
                    <a:lnTo>
                      <a:pt x="2515" y="5376"/>
                    </a:lnTo>
                    <a:lnTo>
                      <a:pt x="2439" y="5364"/>
                    </a:lnTo>
                    <a:lnTo>
                      <a:pt x="2364" y="5351"/>
                    </a:lnTo>
                    <a:lnTo>
                      <a:pt x="2289" y="5335"/>
                    </a:lnTo>
                    <a:lnTo>
                      <a:pt x="2215" y="5319"/>
                    </a:lnTo>
                    <a:lnTo>
                      <a:pt x="2142" y="5300"/>
                    </a:lnTo>
                    <a:lnTo>
                      <a:pt x="2070" y="5280"/>
                    </a:lnTo>
                    <a:lnTo>
                      <a:pt x="1998" y="5258"/>
                    </a:lnTo>
                    <a:lnTo>
                      <a:pt x="1927" y="5235"/>
                    </a:lnTo>
                    <a:lnTo>
                      <a:pt x="1857" y="5210"/>
                    </a:lnTo>
                    <a:lnTo>
                      <a:pt x="1788" y="5183"/>
                    </a:lnTo>
                    <a:lnTo>
                      <a:pt x="1720" y="5155"/>
                    </a:lnTo>
                    <a:lnTo>
                      <a:pt x="1653" y="5126"/>
                    </a:lnTo>
                    <a:lnTo>
                      <a:pt x="1586" y="5095"/>
                    </a:lnTo>
                    <a:lnTo>
                      <a:pt x="1521" y="5062"/>
                    </a:lnTo>
                    <a:lnTo>
                      <a:pt x="1457" y="5028"/>
                    </a:lnTo>
                    <a:lnTo>
                      <a:pt x="1393" y="4993"/>
                    </a:lnTo>
                    <a:lnTo>
                      <a:pt x="1331" y="4957"/>
                    </a:lnTo>
                    <a:lnTo>
                      <a:pt x="1270" y="4919"/>
                    </a:lnTo>
                    <a:lnTo>
                      <a:pt x="1210" y="4879"/>
                    </a:lnTo>
                    <a:lnTo>
                      <a:pt x="1151" y="4839"/>
                    </a:lnTo>
                    <a:lnTo>
                      <a:pt x="1093" y="4797"/>
                    </a:lnTo>
                    <a:lnTo>
                      <a:pt x="1036" y="4754"/>
                    </a:lnTo>
                    <a:lnTo>
                      <a:pt x="981" y="4709"/>
                    </a:lnTo>
                    <a:lnTo>
                      <a:pt x="927" y="4664"/>
                    </a:lnTo>
                    <a:lnTo>
                      <a:pt x="874" y="4617"/>
                    </a:lnTo>
                    <a:lnTo>
                      <a:pt x="822" y="4569"/>
                    </a:lnTo>
                    <a:lnTo>
                      <a:pt x="772" y="4520"/>
                    </a:lnTo>
                    <a:lnTo>
                      <a:pt x="723" y="4470"/>
                    </a:lnTo>
                    <a:lnTo>
                      <a:pt x="675" y="4418"/>
                    </a:lnTo>
                    <a:lnTo>
                      <a:pt x="629" y="4366"/>
                    </a:lnTo>
                    <a:lnTo>
                      <a:pt x="584" y="4313"/>
                    </a:lnTo>
                    <a:lnTo>
                      <a:pt x="541" y="4258"/>
                    </a:lnTo>
                    <a:lnTo>
                      <a:pt x="499" y="4203"/>
                    </a:lnTo>
                    <a:lnTo>
                      <a:pt x="459" y="4146"/>
                    </a:lnTo>
                    <a:lnTo>
                      <a:pt x="420" y="4089"/>
                    </a:lnTo>
                    <a:lnTo>
                      <a:pt x="383" y="4031"/>
                    </a:lnTo>
                    <a:lnTo>
                      <a:pt x="347" y="3971"/>
                    </a:lnTo>
                    <a:lnTo>
                      <a:pt x="313" y="3911"/>
                    </a:lnTo>
                    <a:lnTo>
                      <a:pt x="280" y="3850"/>
                    </a:lnTo>
                    <a:lnTo>
                      <a:pt x="249" y="3788"/>
                    </a:lnTo>
                    <a:lnTo>
                      <a:pt x="220" y="3726"/>
                    </a:lnTo>
                    <a:lnTo>
                      <a:pt x="192" y="3662"/>
                    </a:lnTo>
                    <a:lnTo>
                      <a:pt x="167" y="3598"/>
                    </a:lnTo>
                    <a:lnTo>
                      <a:pt x="143" y="3533"/>
                    </a:lnTo>
                    <a:lnTo>
                      <a:pt x="120" y="3468"/>
                    </a:lnTo>
                    <a:lnTo>
                      <a:pt x="100" y="3401"/>
                    </a:lnTo>
                    <a:lnTo>
                      <a:pt x="81" y="3334"/>
                    </a:lnTo>
                    <a:lnTo>
                      <a:pt x="64" y="3267"/>
                    </a:lnTo>
                    <a:lnTo>
                      <a:pt x="49" y="3198"/>
                    </a:lnTo>
                    <a:lnTo>
                      <a:pt x="36" y="3129"/>
                    </a:lnTo>
                    <a:lnTo>
                      <a:pt x="25" y="3060"/>
                    </a:lnTo>
                    <a:lnTo>
                      <a:pt x="16" y="2990"/>
                    </a:lnTo>
                    <a:lnTo>
                      <a:pt x="9" y="2919"/>
                    </a:lnTo>
                    <a:lnTo>
                      <a:pt x="4" y="2848"/>
                    </a:lnTo>
                    <a:lnTo>
                      <a:pt x="1" y="2776"/>
                    </a:lnTo>
                    <a:lnTo>
                      <a:pt x="0" y="2704"/>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2774" name="Picture 6"/>
              <p:cNvPicPr>
                <a:picLocks noChangeAspect="1" noChangeArrowheads="1"/>
              </p:cNvPicPr>
              <p:nvPr/>
            </p:nvPicPr>
            <p:blipFill>
              <a:blip r:embed="rId4"/>
              <a:srcRect/>
              <a:stretch>
                <a:fillRect/>
              </a:stretch>
            </p:blipFill>
            <p:spPr bwMode="auto">
              <a:xfrm>
                <a:off x="2087237" y="1937312"/>
                <a:ext cx="3746216" cy="3126852"/>
              </a:xfrm>
              <a:prstGeom prst="rect">
                <a:avLst/>
              </a:prstGeom>
              <a:noFill/>
              <a:ln w="9525">
                <a:noFill/>
                <a:miter lim="800000"/>
                <a:headEnd/>
                <a:tailEnd/>
              </a:ln>
            </p:spPr>
          </p:pic>
          <p:pic>
            <p:nvPicPr>
              <p:cNvPr id="32775" name="Picture 7"/>
              <p:cNvPicPr>
                <a:picLocks noChangeAspect="1" noChangeArrowheads="1"/>
              </p:cNvPicPr>
              <p:nvPr/>
            </p:nvPicPr>
            <p:blipFill>
              <a:blip r:embed="rId5"/>
              <a:srcRect/>
              <a:stretch>
                <a:fillRect/>
              </a:stretch>
            </p:blipFill>
            <p:spPr bwMode="auto">
              <a:xfrm>
                <a:off x="2122795" y="1668117"/>
                <a:ext cx="3352546" cy="3038602"/>
              </a:xfrm>
              <a:prstGeom prst="rect">
                <a:avLst/>
              </a:prstGeom>
              <a:noFill/>
              <a:ln w="9525">
                <a:noFill/>
                <a:miter lim="800000"/>
                <a:headEnd/>
                <a:tailEnd/>
              </a:ln>
            </p:spPr>
          </p:pic>
          <p:sp>
            <p:nvSpPr>
              <p:cNvPr id="32776" name="Freeform 8"/>
              <p:cNvSpPr>
                <a:spLocks/>
              </p:cNvSpPr>
              <p:nvPr/>
            </p:nvSpPr>
            <p:spPr bwMode="auto">
              <a:xfrm>
                <a:off x="2122795" y="1668117"/>
                <a:ext cx="3352546" cy="3038602"/>
              </a:xfrm>
              <a:custGeom>
                <a:avLst/>
                <a:gdLst/>
                <a:ahLst/>
                <a:cxnLst>
                  <a:cxn ang="0">
                    <a:pos x="10" y="2179"/>
                  </a:cxn>
                  <a:cxn ang="0">
                    <a:pos x="56" y="1902"/>
                  </a:cxn>
                  <a:cxn ang="0">
                    <a:pos x="135" y="1636"/>
                  </a:cxn>
                  <a:cxn ang="0">
                    <a:pos x="245" y="1384"/>
                  </a:cxn>
                  <a:cxn ang="0">
                    <a:pos x="386" y="1147"/>
                  </a:cxn>
                  <a:cxn ang="0">
                    <a:pos x="554" y="926"/>
                  </a:cxn>
                  <a:cxn ang="0">
                    <a:pos x="747" y="725"/>
                  </a:cxn>
                  <a:cxn ang="0">
                    <a:pos x="964" y="544"/>
                  </a:cxn>
                  <a:cxn ang="0">
                    <a:pos x="1203" y="385"/>
                  </a:cxn>
                  <a:cxn ang="0">
                    <a:pos x="1460" y="252"/>
                  </a:cxn>
                  <a:cxn ang="0">
                    <a:pos x="1734" y="144"/>
                  </a:cxn>
                  <a:cxn ang="0">
                    <a:pos x="2024" y="65"/>
                  </a:cxn>
                  <a:cxn ang="0">
                    <a:pos x="2327" y="17"/>
                  </a:cxn>
                  <a:cxn ang="0">
                    <a:pos x="2640" y="0"/>
                  </a:cxn>
                  <a:cxn ang="0">
                    <a:pos x="2953" y="17"/>
                  </a:cxn>
                  <a:cxn ang="0">
                    <a:pos x="3256" y="65"/>
                  </a:cxn>
                  <a:cxn ang="0">
                    <a:pos x="3546" y="144"/>
                  </a:cxn>
                  <a:cxn ang="0">
                    <a:pos x="3820" y="252"/>
                  </a:cxn>
                  <a:cxn ang="0">
                    <a:pos x="4077" y="385"/>
                  </a:cxn>
                  <a:cxn ang="0">
                    <a:pos x="4316" y="544"/>
                  </a:cxn>
                  <a:cxn ang="0">
                    <a:pos x="4533" y="725"/>
                  </a:cxn>
                  <a:cxn ang="0">
                    <a:pos x="4726" y="926"/>
                  </a:cxn>
                  <a:cxn ang="0">
                    <a:pos x="4894" y="1147"/>
                  </a:cxn>
                  <a:cxn ang="0">
                    <a:pos x="5035" y="1384"/>
                  </a:cxn>
                  <a:cxn ang="0">
                    <a:pos x="5145" y="1636"/>
                  </a:cxn>
                  <a:cxn ang="0">
                    <a:pos x="5224" y="1902"/>
                  </a:cxn>
                  <a:cxn ang="0">
                    <a:pos x="5270" y="2179"/>
                  </a:cxn>
                  <a:cxn ang="0">
                    <a:pos x="5279" y="2465"/>
                  </a:cxn>
                  <a:cxn ang="0">
                    <a:pos x="5251" y="2746"/>
                  </a:cxn>
                  <a:cxn ang="0">
                    <a:pos x="5189" y="3018"/>
                  </a:cxn>
                  <a:cxn ang="0">
                    <a:pos x="5094" y="3277"/>
                  </a:cxn>
                  <a:cxn ang="0">
                    <a:pos x="4968" y="3522"/>
                  </a:cxn>
                  <a:cxn ang="0">
                    <a:pos x="4813" y="3751"/>
                  </a:cxn>
                  <a:cxn ang="0">
                    <a:pos x="4632" y="3963"/>
                  </a:cxn>
                  <a:cxn ang="0">
                    <a:pos x="4427" y="4154"/>
                  </a:cxn>
                  <a:cxn ang="0">
                    <a:pos x="4199" y="4324"/>
                  </a:cxn>
                  <a:cxn ang="0">
                    <a:pos x="3951" y="4470"/>
                  </a:cxn>
                  <a:cxn ang="0">
                    <a:pos x="3685" y="4591"/>
                  </a:cxn>
                  <a:cxn ang="0">
                    <a:pos x="3402" y="4684"/>
                  </a:cxn>
                  <a:cxn ang="0">
                    <a:pos x="3106" y="4748"/>
                  </a:cxn>
                  <a:cxn ang="0">
                    <a:pos x="2798" y="4781"/>
                  </a:cxn>
                  <a:cxn ang="0">
                    <a:pos x="2482" y="4781"/>
                  </a:cxn>
                  <a:cxn ang="0">
                    <a:pos x="2174" y="4748"/>
                  </a:cxn>
                  <a:cxn ang="0">
                    <a:pos x="1878" y="4684"/>
                  </a:cxn>
                  <a:cxn ang="0">
                    <a:pos x="1595" y="4591"/>
                  </a:cxn>
                  <a:cxn ang="0">
                    <a:pos x="1329" y="4470"/>
                  </a:cxn>
                  <a:cxn ang="0">
                    <a:pos x="1081" y="4324"/>
                  </a:cxn>
                  <a:cxn ang="0">
                    <a:pos x="853" y="4154"/>
                  </a:cxn>
                  <a:cxn ang="0">
                    <a:pos x="648" y="3963"/>
                  </a:cxn>
                  <a:cxn ang="0">
                    <a:pos x="467" y="3751"/>
                  </a:cxn>
                  <a:cxn ang="0">
                    <a:pos x="312" y="3522"/>
                  </a:cxn>
                  <a:cxn ang="0">
                    <a:pos x="186" y="3277"/>
                  </a:cxn>
                  <a:cxn ang="0">
                    <a:pos x="91" y="3018"/>
                  </a:cxn>
                  <a:cxn ang="0">
                    <a:pos x="29" y="2746"/>
                  </a:cxn>
                  <a:cxn ang="0">
                    <a:pos x="1" y="2465"/>
                  </a:cxn>
                </a:cxnLst>
                <a:rect l="0" t="0" r="r" b="b"/>
                <a:pathLst>
                  <a:path w="5280" h="4786">
                    <a:moveTo>
                      <a:pt x="0" y="2393"/>
                    </a:moveTo>
                    <a:lnTo>
                      <a:pt x="1" y="2321"/>
                    </a:lnTo>
                    <a:lnTo>
                      <a:pt x="5" y="2250"/>
                    </a:lnTo>
                    <a:lnTo>
                      <a:pt x="10" y="2179"/>
                    </a:lnTo>
                    <a:lnTo>
                      <a:pt x="18" y="2109"/>
                    </a:lnTo>
                    <a:lnTo>
                      <a:pt x="29" y="2039"/>
                    </a:lnTo>
                    <a:lnTo>
                      <a:pt x="41" y="1970"/>
                    </a:lnTo>
                    <a:lnTo>
                      <a:pt x="56" y="1902"/>
                    </a:lnTo>
                    <a:lnTo>
                      <a:pt x="72" y="1835"/>
                    </a:lnTo>
                    <a:lnTo>
                      <a:pt x="91" y="1768"/>
                    </a:lnTo>
                    <a:lnTo>
                      <a:pt x="112" y="1702"/>
                    </a:lnTo>
                    <a:lnTo>
                      <a:pt x="135" y="1636"/>
                    </a:lnTo>
                    <a:lnTo>
                      <a:pt x="159" y="1572"/>
                    </a:lnTo>
                    <a:lnTo>
                      <a:pt x="186" y="1508"/>
                    </a:lnTo>
                    <a:lnTo>
                      <a:pt x="215" y="1446"/>
                    </a:lnTo>
                    <a:lnTo>
                      <a:pt x="245" y="1384"/>
                    </a:lnTo>
                    <a:lnTo>
                      <a:pt x="278" y="1323"/>
                    </a:lnTo>
                    <a:lnTo>
                      <a:pt x="312" y="1263"/>
                    </a:lnTo>
                    <a:lnTo>
                      <a:pt x="348" y="1204"/>
                    </a:lnTo>
                    <a:lnTo>
                      <a:pt x="386" y="1147"/>
                    </a:lnTo>
                    <a:lnTo>
                      <a:pt x="425" y="1090"/>
                    </a:lnTo>
                    <a:lnTo>
                      <a:pt x="467" y="1034"/>
                    </a:lnTo>
                    <a:lnTo>
                      <a:pt x="509" y="980"/>
                    </a:lnTo>
                    <a:lnTo>
                      <a:pt x="554" y="926"/>
                    </a:lnTo>
                    <a:lnTo>
                      <a:pt x="600" y="874"/>
                    </a:lnTo>
                    <a:lnTo>
                      <a:pt x="648" y="823"/>
                    </a:lnTo>
                    <a:lnTo>
                      <a:pt x="697" y="773"/>
                    </a:lnTo>
                    <a:lnTo>
                      <a:pt x="747" y="725"/>
                    </a:lnTo>
                    <a:lnTo>
                      <a:pt x="799" y="677"/>
                    </a:lnTo>
                    <a:lnTo>
                      <a:pt x="853" y="631"/>
                    </a:lnTo>
                    <a:lnTo>
                      <a:pt x="908" y="587"/>
                    </a:lnTo>
                    <a:lnTo>
                      <a:pt x="964" y="544"/>
                    </a:lnTo>
                    <a:lnTo>
                      <a:pt x="1022" y="502"/>
                    </a:lnTo>
                    <a:lnTo>
                      <a:pt x="1081" y="462"/>
                    </a:lnTo>
                    <a:lnTo>
                      <a:pt x="1141" y="423"/>
                    </a:lnTo>
                    <a:lnTo>
                      <a:pt x="1203" y="385"/>
                    </a:lnTo>
                    <a:lnTo>
                      <a:pt x="1265" y="350"/>
                    </a:lnTo>
                    <a:lnTo>
                      <a:pt x="1329" y="315"/>
                    </a:lnTo>
                    <a:lnTo>
                      <a:pt x="1394" y="283"/>
                    </a:lnTo>
                    <a:lnTo>
                      <a:pt x="1460" y="252"/>
                    </a:lnTo>
                    <a:lnTo>
                      <a:pt x="1527" y="222"/>
                    </a:lnTo>
                    <a:lnTo>
                      <a:pt x="1595" y="195"/>
                    </a:lnTo>
                    <a:lnTo>
                      <a:pt x="1664" y="169"/>
                    </a:lnTo>
                    <a:lnTo>
                      <a:pt x="1734" y="144"/>
                    </a:lnTo>
                    <a:lnTo>
                      <a:pt x="1806" y="122"/>
                    </a:lnTo>
                    <a:lnTo>
                      <a:pt x="1878" y="101"/>
                    </a:lnTo>
                    <a:lnTo>
                      <a:pt x="1950" y="82"/>
                    </a:lnTo>
                    <a:lnTo>
                      <a:pt x="2024" y="65"/>
                    </a:lnTo>
                    <a:lnTo>
                      <a:pt x="2099" y="50"/>
                    </a:lnTo>
                    <a:lnTo>
                      <a:pt x="2174" y="37"/>
                    </a:lnTo>
                    <a:lnTo>
                      <a:pt x="2250" y="26"/>
                    </a:lnTo>
                    <a:lnTo>
                      <a:pt x="2327" y="17"/>
                    </a:lnTo>
                    <a:lnTo>
                      <a:pt x="2404" y="9"/>
                    </a:lnTo>
                    <a:lnTo>
                      <a:pt x="2482" y="4"/>
                    </a:lnTo>
                    <a:lnTo>
                      <a:pt x="2561" y="1"/>
                    </a:lnTo>
                    <a:lnTo>
                      <a:pt x="2640" y="0"/>
                    </a:lnTo>
                    <a:lnTo>
                      <a:pt x="2719" y="1"/>
                    </a:lnTo>
                    <a:lnTo>
                      <a:pt x="2798" y="4"/>
                    </a:lnTo>
                    <a:lnTo>
                      <a:pt x="2876" y="9"/>
                    </a:lnTo>
                    <a:lnTo>
                      <a:pt x="2953" y="17"/>
                    </a:lnTo>
                    <a:lnTo>
                      <a:pt x="3030" y="26"/>
                    </a:lnTo>
                    <a:lnTo>
                      <a:pt x="3106" y="37"/>
                    </a:lnTo>
                    <a:lnTo>
                      <a:pt x="3181" y="50"/>
                    </a:lnTo>
                    <a:lnTo>
                      <a:pt x="3256" y="65"/>
                    </a:lnTo>
                    <a:lnTo>
                      <a:pt x="3330" y="82"/>
                    </a:lnTo>
                    <a:lnTo>
                      <a:pt x="3402" y="101"/>
                    </a:lnTo>
                    <a:lnTo>
                      <a:pt x="3474" y="122"/>
                    </a:lnTo>
                    <a:lnTo>
                      <a:pt x="3546" y="144"/>
                    </a:lnTo>
                    <a:lnTo>
                      <a:pt x="3616" y="169"/>
                    </a:lnTo>
                    <a:lnTo>
                      <a:pt x="3685" y="195"/>
                    </a:lnTo>
                    <a:lnTo>
                      <a:pt x="3753" y="222"/>
                    </a:lnTo>
                    <a:lnTo>
                      <a:pt x="3820" y="252"/>
                    </a:lnTo>
                    <a:lnTo>
                      <a:pt x="3886" y="283"/>
                    </a:lnTo>
                    <a:lnTo>
                      <a:pt x="3951" y="315"/>
                    </a:lnTo>
                    <a:lnTo>
                      <a:pt x="4015" y="350"/>
                    </a:lnTo>
                    <a:lnTo>
                      <a:pt x="4077" y="385"/>
                    </a:lnTo>
                    <a:lnTo>
                      <a:pt x="4139" y="423"/>
                    </a:lnTo>
                    <a:lnTo>
                      <a:pt x="4199" y="462"/>
                    </a:lnTo>
                    <a:lnTo>
                      <a:pt x="4258" y="502"/>
                    </a:lnTo>
                    <a:lnTo>
                      <a:pt x="4316" y="544"/>
                    </a:lnTo>
                    <a:lnTo>
                      <a:pt x="4372" y="587"/>
                    </a:lnTo>
                    <a:lnTo>
                      <a:pt x="4427" y="631"/>
                    </a:lnTo>
                    <a:lnTo>
                      <a:pt x="4481" y="677"/>
                    </a:lnTo>
                    <a:lnTo>
                      <a:pt x="4533" y="725"/>
                    </a:lnTo>
                    <a:lnTo>
                      <a:pt x="4583" y="773"/>
                    </a:lnTo>
                    <a:lnTo>
                      <a:pt x="4632" y="823"/>
                    </a:lnTo>
                    <a:lnTo>
                      <a:pt x="4680" y="874"/>
                    </a:lnTo>
                    <a:lnTo>
                      <a:pt x="4726" y="926"/>
                    </a:lnTo>
                    <a:lnTo>
                      <a:pt x="4771" y="980"/>
                    </a:lnTo>
                    <a:lnTo>
                      <a:pt x="4813" y="1034"/>
                    </a:lnTo>
                    <a:lnTo>
                      <a:pt x="4855" y="1090"/>
                    </a:lnTo>
                    <a:lnTo>
                      <a:pt x="4894" y="1147"/>
                    </a:lnTo>
                    <a:lnTo>
                      <a:pt x="4932" y="1204"/>
                    </a:lnTo>
                    <a:lnTo>
                      <a:pt x="4968" y="1263"/>
                    </a:lnTo>
                    <a:lnTo>
                      <a:pt x="5002" y="1323"/>
                    </a:lnTo>
                    <a:lnTo>
                      <a:pt x="5035" y="1384"/>
                    </a:lnTo>
                    <a:lnTo>
                      <a:pt x="5065" y="1446"/>
                    </a:lnTo>
                    <a:lnTo>
                      <a:pt x="5094" y="1508"/>
                    </a:lnTo>
                    <a:lnTo>
                      <a:pt x="5121" y="1572"/>
                    </a:lnTo>
                    <a:lnTo>
                      <a:pt x="5145" y="1636"/>
                    </a:lnTo>
                    <a:lnTo>
                      <a:pt x="5168" y="1702"/>
                    </a:lnTo>
                    <a:lnTo>
                      <a:pt x="5189" y="1768"/>
                    </a:lnTo>
                    <a:lnTo>
                      <a:pt x="5208" y="1835"/>
                    </a:lnTo>
                    <a:lnTo>
                      <a:pt x="5224" y="1902"/>
                    </a:lnTo>
                    <a:lnTo>
                      <a:pt x="5239" y="1970"/>
                    </a:lnTo>
                    <a:lnTo>
                      <a:pt x="5251" y="2039"/>
                    </a:lnTo>
                    <a:lnTo>
                      <a:pt x="5262" y="2109"/>
                    </a:lnTo>
                    <a:lnTo>
                      <a:pt x="5270" y="2179"/>
                    </a:lnTo>
                    <a:lnTo>
                      <a:pt x="5275" y="2250"/>
                    </a:lnTo>
                    <a:lnTo>
                      <a:pt x="5279" y="2321"/>
                    </a:lnTo>
                    <a:lnTo>
                      <a:pt x="5280" y="2393"/>
                    </a:lnTo>
                    <a:lnTo>
                      <a:pt x="5279" y="2465"/>
                    </a:lnTo>
                    <a:lnTo>
                      <a:pt x="5275" y="2536"/>
                    </a:lnTo>
                    <a:lnTo>
                      <a:pt x="5270" y="2607"/>
                    </a:lnTo>
                    <a:lnTo>
                      <a:pt x="5262" y="2677"/>
                    </a:lnTo>
                    <a:lnTo>
                      <a:pt x="5251" y="2746"/>
                    </a:lnTo>
                    <a:lnTo>
                      <a:pt x="5239" y="2815"/>
                    </a:lnTo>
                    <a:lnTo>
                      <a:pt x="5224" y="2884"/>
                    </a:lnTo>
                    <a:lnTo>
                      <a:pt x="5208" y="2951"/>
                    </a:lnTo>
                    <a:lnTo>
                      <a:pt x="5189" y="3018"/>
                    </a:lnTo>
                    <a:lnTo>
                      <a:pt x="5168" y="3084"/>
                    </a:lnTo>
                    <a:lnTo>
                      <a:pt x="5145" y="3149"/>
                    </a:lnTo>
                    <a:lnTo>
                      <a:pt x="5121" y="3214"/>
                    </a:lnTo>
                    <a:lnTo>
                      <a:pt x="5094" y="3277"/>
                    </a:lnTo>
                    <a:lnTo>
                      <a:pt x="5065" y="3340"/>
                    </a:lnTo>
                    <a:lnTo>
                      <a:pt x="5035" y="3402"/>
                    </a:lnTo>
                    <a:lnTo>
                      <a:pt x="5002" y="3462"/>
                    </a:lnTo>
                    <a:lnTo>
                      <a:pt x="4968" y="3522"/>
                    </a:lnTo>
                    <a:lnTo>
                      <a:pt x="4932" y="3581"/>
                    </a:lnTo>
                    <a:lnTo>
                      <a:pt x="4894" y="3639"/>
                    </a:lnTo>
                    <a:lnTo>
                      <a:pt x="4855" y="3696"/>
                    </a:lnTo>
                    <a:lnTo>
                      <a:pt x="4813" y="3751"/>
                    </a:lnTo>
                    <a:lnTo>
                      <a:pt x="4771" y="3806"/>
                    </a:lnTo>
                    <a:lnTo>
                      <a:pt x="4726" y="3859"/>
                    </a:lnTo>
                    <a:lnTo>
                      <a:pt x="4680" y="3912"/>
                    </a:lnTo>
                    <a:lnTo>
                      <a:pt x="4632" y="3963"/>
                    </a:lnTo>
                    <a:lnTo>
                      <a:pt x="4583" y="4012"/>
                    </a:lnTo>
                    <a:lnTo>
                      <a:pt x="4533" y="4061"/>
                    </a:lnTo>
                    <a:lnTo>
                      <a:pt x="4481" y="4108"/>
                    </a:lnTo>
                    <a:lnTo>
                      <a:pt x="4427" y="4154"/>
                    </a:lnTo>
                    <a:lnTo>
                      <a:pt x="4372" y="4199"/>
                    </a:lnTo>
                    <a:lnTo>
                      <a:pt x="4316" y="4242"/>
                    </a:lnTo>
                    <a:lnTo>
                      <a:pt x="4258" y="4284"/>
                    </a:lnTo>
                    <a:lnTo>
                      <a:pt x="4199" y="4324"/>
                    </a:lnTo>
                    <a:lnTo>
                      <a:pt x="4139" y="4363"/>
                    </a:lnTo>
                    <a:lnTo>
                      <a:pt x="4077" y="4400"/>
                    </a:lnTo>
                    <a:lnTo>
                      <a:pt x="4015" y="4436"/>
                    </a:lnTo>
                    <a:lnTo>
                      <a:pt x="3951" y="4470"/>
                    </a:lnTo>
                    <a:lnTo>
                      <a:pt x="3886" y="4503"/>
                    </a:lnTo>
                    <a:lnTo>
                      <a:pt x="3820" y="4534"/>
                    </a:lnTo>
                    <a:lnTo>
                      <a:pt x="3753" y="4563"/>
                    </a:lnTo>
                    <a:lnTo>
                      <a:pt x="3685" y="4591"/>
                    </a:lnTo>
                    <a:lnTo>
                      <a:pt x="3616" y="4617"/>
                    </a:lnTo>
                    <a:lnTo>
                      <a:pt x="3546" y="4641"/>
                    </a:lnTo>
                    <a:lnTo>
                      <a:pt x="3474" y="4664"/>
                    </a:lnTo>
                    <a:lnTo>
                      <a:pt x="3402" y="4684"/>
                    </a:lnTo>
                    <a:lnTo>
                      <a:pt x="3330" y="4703"/>
                    </a:lnTo>
                    <a:lnTo>
                      <a:pt x="3256" y="4720"/>
                    </a:lnTo>
                    <a:lnTo>
                      <a:pt x="3181" y="4735"/>
                    </a:lnTo>
                    <a:lnTo>
                      <a:pt x="3106" y="4748"/>
                    </a:lnTo>
                    <a:lnTo>
                      <a:pt x="3030" y="4760"/>
                    </a:lnTo>
                    <a:lnTo>
                      <a:pt x="2953" y="4769"/>
                    </a:lnTo>
                    <a:lnTo>
                      <a:pt x="2876" y="4776"/>
                    </a:lnTo>
                    <a:lnTo>
                      <a:pt x="2798" y="4781"/>
                    </a:lnTo>
                    <a:lnTo>
                      <a:pt x="2719" y="4785"/>
                    </a:lnTo>
                    <a:lnTo>
                      <a:pt x="2640" y="4786"/>
                    </a:lnTo>
                    <a:lnTo>
                      <a:pt x="2561" y="4785"/>
                    </a:lnTo>
                    <a:lnTo>
                      <a:pt x="2482" y="4781"/>
                    </a:lnTo>
                    <a:lnTo>
                      <a:pt x="2404" y="4776"/>
                    </a:lnTo>
                    <a:lnTo>
                      <a:pt x="2327" y="4769"/>
                    </a:lnTo>
                    <a:lnTo>
                      <a:pt x="2250" y="4760"/>
                    </a:lnTo>
                    <a:lnTo>
                      <a:pt x="2174" y="4748"/>
                    </a:lnTo>
                    <a:lnTo>
                      <a:pt x="2099" y="4735"/>
                    </a:lnTo>
                    <a:lnTo>
                      <a:pt x="2024" y="4720"/>
                    </a:lnTo>
                    <a:lnTo>
                      <a:pt x="1950" y="4703"/>
                    </a:lnTo>
                    <a:lnTo>
                      <a:pt x="1878" y="4684"/>
                    </a:lnTo>
                    <a:lnTo>
                      <a:pt x="1806" y="4664"/>
                    </a:lnTo>
                    <a:lnTo>
                      <a:pt x="1734" y="4641"/>
                    </a:lnTo>
                    <a:lnTo>
                      <a:pt x="1664" y="4617"/>
                    </a:lnTo>
                    <a:lnTo>
                      <a:pt x="1595" y="4591"/>
                    </a:lnTo>
                    <a:lnTo>
                      <a:pt x="1527" y="4563"/>
                    </a:lnTo>
                    <a:lnTo>
                      <a:pt x="1460" y="4534"/>
                    </a:lnTo>
                    <a:lnTo>
                      <a:pt x="1394" y="4503"/>
                    </a:lnTo>
                    <a:lnTo>
                      <a:pt x="1329" y="4470"/>
                    </a:lnTo>
                    <a:lnTo>
                      <a:pt x="1265" y="4436"/>
                    </a:lnTo>
                    <a:lnTo>
                      <a:pt x="1203" y="4400"/>
                    </a:lnTo>
                    <a:lnTo>
                      <a:pt x="1141" y="4363"/>
                    </a:lnTo>
                    <a:lnTo>
                      <a:pt x="1081" y="4324"/>
                    </a:lnTo>
                    <a:lnTo>
                      <a:pt x="1022" y="4284"/>
                    </a:lnTo>
                    <a:lnTo>
                      <a:pt x="964" y="4242"/>
                    </a:lnTo>
                    <a:lnTo>
                      <a:pt x="908" y="4199"/>
                    </a:lnTo>
                    <a:lnTo>
                      <a:pt x="853" y="4154"/>
                    </a:lnTo>
                    <a:lnTo>
                      <a:pt x="799" y="4108"/>
                    </a:lnTo>
                    <a:lnTo>
                      <a:pt x="747" y="4061"/>
                    </a:lnTo>
                    <a:lnTo>
                      <a:pt x="697" y="4012"/>
                    </a:lnTo>
                    <a:lnTo>
                      <a:pt x="648" y="3963"/>
                    </a:lnTo>
                    <a:lnTo>
                      <a:pt x="600" y="3912"/>
                    </a:lnTo>
                    <a:lnTo>
                      <a:pt x="554" y="3859"/>
                    </a:lnTo>
                    <a:lnTo>
                      <a:pt x="509" y="3806"/>
                    </a:lnTo>
                    <a:lnTo>
                      <a:pt x="467" y="3751"/>
                    </a:lnTo>
                    <a:lnTo>
                      <a:pt x="425" y="3696"/>
                    </a:lnTo>
                    <a:lnTo>
                      <a:pt x="386" y="3639"/>
                    </a:lnTo>
                    <a:lnTo>
                      <a:pt x="348" y="3581"/>
                    </a:lnTo>
                    <a:lnTo>
                      <a:pt x="312" y="3522"/>
                    </a:lnTo>
                    <a:lnTo>
                      <a:pt x="278" y="3462"/>
                    </a:lnTo>
                    <a:lnTo>
                      <a:pt x="245" y="3402"/>
                    </a:lnTo>
                    <a:lnTo>
                      <a:pt x="215" y="3340"/>
                    </a:lnTo>
                    <a:lnTo>
                      <a:pt x="186" y="3277"/>
                    </a:lnTo>
                    <a:lnTo>
                      <a:pt x="159" y="3214"/>
                    </a:lnTo>
                    <a:lnTo>
                      <a:pt x="135" y="3149"/>
                    </a:lnTo>
                    <a:lnTo>
                      <a:pt x="112" y="3084"/>
                    </a:lnTo>
                    <a:lnTo>
                      <a:pt x="91" y="3018"/>
                    </a:lnTo>
                    <a:lnTo>
                      <a:pt x="72" y="2951"/>
                    </a:lnTo>
                    <a:lnTo>
                      <a:pt x="56" y="2884"/>
                    </a:lnTo>
                    <a:lnTo>
                      <a:pt x="41" y="2815"/>
                    </a:lnTo>
                    <a:lnTo>
                      <a:pt x="29" y="2746"/>
                    </a:lnTo>
                    <a:lnTo>
                      <a:pt x="18" y="2677"/>
                    </a:lnTo>
                    <a:lnTo>
                      <a:pt x="10" y="2607"/>
                    </a:lnTo>
                    <a:lnTo>
                      <a:pt x="5" y="2536"/>
                    </a:lnTo>
                    <a:lnTo>
                      <a:pt x="1" y="2465"/>
                    </a:lnTo>
                    <a:lnTo>
                      <a:pt x="0" y="2393"/>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2777" name="Picture 9"/>
              <p:cNvPicPr>
                <a:picLocks noChangeAspect="1" noChangeArrowheads="1"/>
              </p:cNvPicPr>
              <p:nvPr/>
            </p:nvPicPr>
            <p:blipFill>
              <a:blip r:embed="rId6"/>
              <a:srcRect/>
              <a:stretch>
                <a:fillRect/>
              </a:stretch>
            </p:blipFill>
            <p:spPr bwMode="auto">
              <a:xfrm>
                <a:off x="2372331" y="2216665"/>
                <a:ext cx="3156346" cy="2585923"/>
              </a:xfrm>
              <a:prstGeom prst="rect">
                <a:avLst/>
              </a:prstGeom>
              <a:noFill/>
              <a:ln w="9525">
                <a:noFill/>
                <a:miter lim="800000"/>
                <a:headEnd/>
                <a:tailEnd/>
              </a:ln>
            </p:spPr>
          </p:pic>
          <p:pic>
            <p:nvPicPr>
              <p:cNvPr id="32778" name="Picture 10"/>
              <p:cNvPicPr>
                <a:picLocks noChangeAspect="1" noChangeArrowheads="1"/>
              </p:cNvPicPr>
              <p:nvPr/>
            </p:nvPicPr>
            <p:blipFill>
              <a:blip r:embed="rId7"/>
              <a:srcRect/>
              <a:stretch>
                <a:fillRect/>
              </a:stretch>
            </p:blipFill>
            <p:spPr bwMode="auto">
              <a:xfrm>
                <a:off x="2407253" y="2005881"/>
                <a:ext cx="2763311" cy="2437992"/>
              </a:xfrm>
              <a:prstGeom prst="rect">
                <a:avLst/>
              </a:prstGeom>
              <a:noFill/>
              <a:ln w="9525">
                <a:noFill/>
                <a:miter lim="800000"/>
                <a:headEnd/>
                <a:tailEnd/>
              </a:ln>
            </p:spPr>
          </p:pic>
          <p:sp>
            <p:nvSpPr>
              <p:cNvPr id="32779" name="Freeform 11"/>
              <p:cNvSpPr>
                <a:spLocks/>
              </p:cNvSpPr>
              <p:nvPr/>
            </p:nvSpPr>
            <p:spPr bwMode="auto">
              <a:xfrm>
                <a:off x="2407253" y="2005881"/>
                <a:ext cx="2763311" cy="2437992"/>
              </a:xfrm>
              <a:custGeom>
                <a:avLst/>
                <a:gdLst/>
                <a:ahLst/>
                <a:cxnLst>
                  <a:cxn ang="0">
                    <a:pos x="6" y="1780"/>
                  </a:cxn>
                  <a:cxn ang="0">
                    <a:pos x="35" y="1575"/>
                  </a:cxn>
                  <a:cxn ang="0">
                    <a:pos x="88" y="1377"/>
                  </a:cxn>
                  <a:cxn ang="0">
                    <a:pos x="163" y="1188"/>
                  </a:cxn>
                  <a:cxn ang="0">
                    <a:pos x="260" y="1008"/>
                  </a:cxn>
                  <a:cxn ang="0">
                    <a:pos x="377" y="840"/>
                  </a:cxn>
                  <a:cxn ang="0">
                    <a:pos x="511" y="683"/>
                  </a:cxn>
                  <a:cxn ang="0">
                    <a:pos x="663" y="539"/>
                  </a:cxn>
                  <a:cxn ang="0">
                    <a:pos x="831" y="410"/>
                  </a:cxn>
                  <a:cxn ang="0">
                    <a:pos x="1014" y="296"/>
                  </a:cxn>
                  <a:cxn ang="0">
                    <a:pos x="1209" y="199"/>
                  </a:cxn>
                  <a:cxn ang="0">
                    <a:pos x="1416" y="120"/>
                  </a:cxn>
                  <a:cxn ang="0">
                    <a:pos x="1634" y="60"/>
                  </a:cxn>
                  <a:cxn ang="0">
                    <a:pos x="1861" y="20"/>
                  </a:cxn>
                  <a:cxn ang="0">
                    <a:pos x="2096" y="1"/>
                  </a:cxn>
                  <a:cxn ang="0">
                    <a:pos x="2334" y="5"/>
                  </a:cxn>
                  <a:cxn ang="0">
                    <a:pos x="2566" y="31"/>
                  </a:cxn>
                  <a:cxn ang="0">
                    <a:pos x="2790" y="78"/>
                  </a:cxn>
                  <a:cxn ang="0">
                    <a:pos x="3005" y="144"/>
                  </a:cxn>
                  <a:cxn ang="0">
                    <a:pos x="3208" y="230"/>
                  </a:cxn>
                  <a:cxn ang="0">
                    <a:pos x="3400" y="332"/>
                  </a:cxn>
                  <a:cxn ang="0">
                    <a:pos x="3577" y="451"/>
                  </a:cxn>
                  <a:cxn ang="0">
                    <a:pos x="3740" y="586"/>
                  </a:cxn>
                  <a:cxn ang="0">
                    <a:pos x="3886" y="734"/>
                  </a:cxn>
                  <a:cxn ang="0">
                    <a:pos x="4015" y="894"/>
                  </a:cxn>
                  <a:cxn ang="0">
                    <a:pos x="4125" y="1067"/>
                  </a:cxn>
                  <a:cxn ang="0">
                    <a:pos x="4215" y="1250"/>
                  </a:cxn>
                  <a:cxn ang="0">
                    <a:pos x="4283" y="1442"/>
                  </a:cxn>
                  <a:cxn ang="0">
                    <a:pos x="4328" y="1642"/>
                  </a:cxn>
                  <a:cxn ang="0">
                    <a:pos x="4350" y="1849"/>
                  </a:cxn>
                  <a:cxn ang="0">
                    <a:pos x="4345" y="2060"/>
                  </a:cxn>
                  <a:cxn ang="0">
                    <a:pos x="4316" y="2265"/>
                  </a:cxn>
                  <a:cxn ang="0">
                    <a:pos x="4263" y="2463"/>
                  </a:cxn>
                  <a:cxn ang="0">
                    <a:pos x="4187" y="2652"/>
                  </a:cxn>
                  <a:cxn ang="0">
                    <a:pos x="4091" y="2831"/>
                  </a:cxn>
                  <a:cxn ang="0">
                    <a:pos x="3974" y="3000"/>
                  </a:cxn>
                  <a:cxn ang="0">
                    <a:pos x="3839" y="3157"/>
                  </a:cxn>
                  <a:cxn ang="0">
                    <a:pos x="3687" y="3300"/>
                  </a:cxn>
                  <a:cxn ang="0">
                    <a:pos x="3520" y="3430"/>
                  </a:cxn>
                  <a:cxn ang="0">
                    <a:pos x="3337" y="3543"/>
                  </a:cxn>
                  <a:cxn ang="0">
                    <a:pos x="3142" y="3640"/>
                  </a:cxn>
                  <a:cxn ang="0">
                    <a:pos x="2935" y="3720"/>
                  </a:cxn>
                  <a:cxn ang="0">
                    <a:pos x="2717" y="3780"/>
                  </a:cxn>
                  <a:cxn ang="0">
                    <a:pos x="2490" y="3820"/>
                  </a:cxn>
                  <a:cxn ang="0">
                    <a:pos x="2255" y="3839"/>
                  </a:cxn>
                  <a:cxn ang="0">
                    <a:pos x="2017" y="3835"/>
                  </a:cxn>
                  <a:cxn ang="0">
                    <a:pos x="1784" y="3809"/>
                  </a:cxn>
                  <a:cxn ang="0">
                    <a:pos x="1560" y="3762"/>
                  </a:cxn>
                  <a:cxn ang="0">
                    <a:pos x="1346" y="3695"/>
                  </a:cxn>
                  <a:cxn ang="0">
                    <a:pos x="1142" y="3610"/>
                  </a:cxn>
                  <a:cxn ang="0">
                    <a:pos x="951" y="3507"/>
                  </a:cxn>
                  <a:cxn ang="0">
                    <a:pos x="774" y="3388"/>
                  </a:cxn>
                  <a:cxn ang="0">
                    <a:pos x="611" y="3254"/>
                  </a:cxn>
                  <a:cxn ang="0">
                    <a:pos x="465" y="3106"/>
                  </a:cxn>
                  <a:cxn ang="0">
                    <a:pos x="336" y="2945"/>
                  </a:cxn>
                  <a:cxn ang="0">
                    <a:pos x="226" y="2773"/>
                  </a:cxn>
                  <a:cxn ang="0">
                    <a:pos x="136" y="2590"/>
                  </a:cxn>
                  <a:cxn ang="0">
                    <a:pos x="68" y="2398"/>
                  </a:cxn>
                  <a:cxn ang="0">
                    <a:pos x="22" y="2197"/>
                  </a:cxn>
                  <a:cxn ang="0">
                    <a:pos x="1" y="1990"/>
                  </a:cxn>
                </a:cxnLst>
                <a:rect l="0" t="0" r="r" b="b"/>
                <a:pathLst>
                  <a:path w="4352" h="3840">
                    <a:moveTo>
                      <a:pt x="0" y="1920"/>
                    </a:moveTo>
                    <a:lnTo>
                      <a:pt x="1" y="1849"/>
                    </a:lnTo>
                    <a:lnTo>
                      <a:pt x="6" y="1780"/>
                    </a:lnTo>
                    <a:lnTo>
                      <a:pt x="13" y="1711"/>
                    </a:lnTo>
                    <a:lnTo>
                      <a:pt x="22" y="1642"/>
                    </a:lnTo>
                    <a:lnTo>
                      <a:pt x="35" y="1575"/>
                    </a:lnTo>
                    <a:lnTo>
                      <a:pt x="50" y="1508"/>
                    </a:lnTo>
                    <a:lnTo>
                      <a:pt x="68" y="1442"/>
                    </a:lnTo>
                    <a:lnTo>
                      <a:pt x="88" y="1377"/>
                    </a:lnTo>
                    <a:lnTo>
                      <a:pt x="111" y="1313"/>
                    </a:lnTo>
                    <a:lnTo>
                      <a:pt x="136" y="1250"/>
                    </a:lnTo>
                    <a:lnTo>
                      <a:pt x="163" y="1188"/>
                    </a:lnTo>
                    <a:lnTo>
                      <a:pt x="193" y="1127"/>
                    </a:lnTo>
                    <a:lnTo>
                      <a:pt x="226" y="1067"/>
                    </a:lnTo>
                    <a:lnTo>
                      <a:pt x="260" y="1008"/>
                    </a:lnTo>
                    <a:lnTo>
                      <a:pt x="297" y="951"/>
                    </a:lnTo>
                    <a:lnTo>
                      <a:pt x="336" y="894"/>
                    </a:lnTo>
                    <a:lnTo>
                      <a:pt x="377" y="840"/>
                    </a:lnTo>
                    <a:lnTo>
                      <a:pt x="420" y="786"/>
                    </a:lnTo>
                    <a:lnTo>
                      <a:pt x="465" y="734"/>
                    </a:lnTo>
                    <a:lnTo>
                      <a:pt x="511" y="683"/>
                    </a:lnTo>
                    <a:lnTo>
                      <a:pt x="560" y="633"/>
                    </a:lnTo>
                    <a:lnTo>
                      <a:pt x="611" y="586"/>
                    </a:lnTo>
                    <a:lnTo>
                      <a:pt x="663" y="539"/>
                    </a:lnTo>
                    <a:lnTo>
                      <a:pt x="718" y="494"/>
                    </a:lnTo>
                    <a:lnTo>
                      <a:pt x="774" y="451"/>
                    </a:lnTo>
                    <a:lnTo>
                      <a:pt x="831" y="410"/>
                    </a:lnTo>
                    <a:lnTo>
                      <a:pt x="890" y="370"/>
                    </a:lnTo>
                    <a:lnTo>
                      <a:pt x="951" y="332"/>
                    </a:lnTo>
                    <a:lnTo>
                      <a:pt x="1014" y="296"/>
                    </a:lnTo>
                    <a:lnTo>
                      <a:pt x="1077" y="262"/>
                    </a:lnTo>
                    <a:lnTo>
                      <a:pt x="1142" y="230"/>
                    </a:lnTo>
                    <a:lnTo>
                      <a:pt x="1209" y="199"/>
                    </a:lnTo>
                    <a:lnTo>
                      <a:pt x="1277" y="171"/>
                    </a:lnTo>
                    <a:lnTo>
                      <a:pt x="1346" y="144"/>
                    </a:lnTo>
                    <a:lnTo>
                      <a:pt x="1416" y="120"/>
                    </a:lnTo>
                    <a:lnTo>
                      <a:pt x="1488" y="98"/>
                    </a:lnTo>
                    <a:lnTo>
                      <a:pt x="1560" y="78"/>
                    </a:lnTo>
                    <a:lnTo>
                      <a:pt x="1634" y="60"/>
                    </a:lnTo>
                    <a:lnTo>
                      <a:pt x="1709" y="44"/>
                    </a:lnTo>
                    <a:lnTo>
                      <a:pt x="1784" y="31"/>
                    </a:lnTo>
                    <a:lnTo>
                      <a:pt x="1861" y="20"/>
                    </a:lnTo>
                    <a:lnTo>
                      <a:pt x="1938" y="11"/>
                    </a:lnTo>
                    <a:lnTo>
                      <a:pt x="2017" y="5"/>
                    </a:lnTo>
                    <a:lnTo>
                      <a:pt x="2096" y="1"/>
                    </a:lnTo>
                    <a:lnTo>
                      <a:pt x="2175" y="0"/>
                    </a:lnTo>
                    <a:lnTo>
                      <a:pt x="2255" y="1"/>
                    </a:lnTo>
                    <a:lnTo>
                      <a:pt x="2334" y="5"/>
                    </a:lnTo>
                    <a:lnTo>
                      <a:pt x="2412" y="11"/>
                    </a:lnTo>
                    <a:lnTo>
                      <a:pt x="2490" y="20"/>
                    </a:lnTo>
                    <a:lnTo>
                      <a:pt x="2566" y="31"/>
                    </a:lnTo>
                    <a:lnTo>
                      <a:pt x="2642" y="44"/>
                    </a:lnTo>
                    <a:lnTo>
                      <a:pt x="2717" y="60"/>
                    </a:lnTo>
                    <a:lnTo>
                      <a:pt x="2790" y="78"/>
                    </a:lnTo>
                    <a:lnTo>
                      <a:pt x="2863" y="98"/>
                    </a:lnTo>
                    <a:lnTo>
                      <a:pt x="2935" y="120"/>
                    </a:lnTo>
                    <a:lnTo>
                      <a:pt x="3005" y="144"/>
                    </a:lnTo>
                    <a:lnTo>
                      <a:pt x="3074" y="171"/>
                    </a:lnTo>
                    <a:lnTo>
                      <a:pt x="3142" y="199"/>
                    </a:lnTo>
                    <a:lnTo>
                      <a:pt x="3208" y="230"/>
                    </a:lnTo>
                    <a:lnTo>
                      <a:pt x="3273" y="262"/>
                    </a:lnTo>
                    <a:lnTo>
                      <a:pt x="3337" y="296"/>
                    </a:lnTo>
                    <a:lnTo>
                      <a:pt x="3400" y="332"/>
                    </a:lnTo>
                    <a:lnTo>
                      <a:pt x="3460" y="370"/>
                    </a:lnTo>
                    <a:lnTo>
                      <a:pt x="3520" y="410"/>
                    </a:lnTo>
                    <a:lnTo>
                      <a:pt x="3577" y="451"/>
                    </a:lnTo>
                    <a:lnTo>
                      <a:pt x="3633" y="494"/>
                    </a:lnTo>
                    <a:lnTo>
                      <a:pt x="3687" y="539"/>
                    </a:lnTo>
                    <a:lnTo>
                      <a:pt x="3740" y="586"/>
                    </a:lnTo>
                    <a:lnTo>
                      <a:pt x="3791" y="633"/>
                    </a:lnTo>
                    <a:lnTo>
                      <a:pt x="3839" y="683"/>
                    </a:lnTo>
                    <a:lnTo>
                      <a:pt x="3886" y="734"/>
                    </a:lnTo>
                    <a:lnTo>
                      <a:pt x="3931" y="786"/>
                    </a:lnTo>
                    <a:lnTo>
                      <a:pt x="3974" y="840"/>
                    </a:lnTo>
                    <a:lnTo>
                      <a:pt x="4015" y="894"/>
                    </a:lnTo>
                    <a:lnTo>
                      <a:pt x="4054" y="951"/>
                    </a:lnTo>
                    <a:lnTo>
                      <a:pt x="4091" y="1008"/>
                    </a:lnTo>
                    <a:lnTo>
                      <a:pt x="4125" y="1067"/>
                    </a:lnTo>
                    <a:lnTo>
                      <a:pt x="4157" y="1127"/>
                    </a:lnTo>
                    <a:lnTo>
                      <a:pt x="4187" y="1188"/>
                    </a:lnTo>
                    <a:lnTo>
                      <a:pt x="4215" y="1250"/>
                    </a:lnTo>
                    <a:lnTo>
                      <a:pt x="4240" y="1313"/>
                    </a:lnTo>
                    <a:lnTo>
                      <a:pt x="4263" y="1377"/>
                    </a:lnTo>
                    <a:lnTo>
                      <a:pt x="4283" y="1442"/>
                    </a:lnTo>
                    <a:lnTo>
                      <a:pt x="4301" y="1508"/>
                    </a:lnTo>
                    <a:lnTo>
                      <a:pt x="4316" y="1575"/>
                    </a:lnTo>
                    <a:lnTo>
                      <a:pt x="4328" y="1642"/>
                    </a:lnTo>
                    <a:lnTo>
                      <a:pt x="4338" y="1711"/>
                    </a:lnTo>
                    <a:lnTo>
                      <a:pt x="4345" y="1780"/>
                    </a:lnTo>
                    <a:lnTo>
                      <a:pt x="4350" y="1849"/>
                    </a:lnTo>
                    <a:lnTo>
                      <a:pt x="4351" y="1920"/>
                    </a:lnTo>
                    <a:lnTo>
                      <a:pt x="4350" y="1990"/>
                    </a:lnTo>
                    <a:lnTo>
                      <a:pt x="4345" y="2060"/>
                    </a:lnTo>
                    <a:lnTo>
                      <a:pt x="4338" y="2129"/>
                    </a:lnTo>
                    <a:lnTo>
                      <a:pt x="4328" y="2197"/>
                    </a:lnTo>
                    <a:lnTo>
                      <a:pt x="4316" y="2265"/>
                    </a:lnTo>
                    <a:lnTo>
                      <a:pt x="4301" y="2332"/>
                    </a:lnTo>
                    <a:lnTo>
                      <a:pt x="4283" y="2398"/>
                    </a:lnTo>
                    <a:lnTo>
                      <a:pt x="4263" y="2463"/>
                    </a:lnTo>
                    <a:lnTo>
                      <a:pt x="4240" y="2527"/>
                    </a:lnTo>
                    <a:lnTo>
                      <a:pt x="4215" y="2590"/>
                    </a:lnTo>
                    <a:lnTo>
                      <a:pt x="4187" y="2652"/>
                    </a:lnTo>
                    <a:lnTo>
                      <a:pt x="4157" y="2713"/>
                    </a:lnTo>
                    <a:lnTo>
                      <a:pt x="4125" y="2773"/>
                    </a:lnTo>
                    <a:lnTo>
                      <a:pt x="4091" y="2831"/>
                    </a:lnTo>
                    <a:lnTo>
                      <a:pt x="4054" y="2889"/>
                    </a:lnTo>
                    <a:lnTo>
                      <a:pt x="4015" y="2945"/>
                    </a:lnTo>
                    <a:lnTo>
                      <a:pt x="3974" y="3000"/>
                    </a:lnTo>
                    <a:lnTo>
                      <a:pt x="3931" y="3054"/>
                    </a:lnTo>
                    <a:lnTo>
                      <a:pt x="3886" y="3106"/>
                    </a:lnTo>
                    <a:lnTo>
                      <a:pt x="3839" y="3157"/>
                    </a:lnTo>
                    <a:lnTo>
                      <a:pt x="3791" y="3206"/>
                    </a:lnTo>
                    <a:lnTo>
                      <a:pt x="3740" y="3254"/>
                    </a:lnTo>
                    <a:lnTo>
                      <a:pt x="3687" y="3300"/>
                    </a:lnTo>
                    <a:lnTo>
                      <a:pt x="3633" y="3345"/>
                    </a:lnTo>
                    <a:lnTo>
                      <a:pt x="3577" y="3388"/>
                    </a:lnTo>
                    <a:lnTo>
                      <a:pt x="3520" y="3430"/>
                    </a:lnTo>
                    <a:lnTo>
                      <a:pt x="3460" y="3469"/>
                    </a:lnTo>
                    <a:lnTo>
                      <a:pt x="3400" y="3507"/>
                    </a:lnTo>
                    <a:lnTo>
                      <a:pt x="3337" y="3543"/>
                    </a:lnTo>
                    <a:lnTo>
                      <a:pt x="3273" y="3578"/>
                    </a:lnTo>
                    <a:lnTo>
                      <a:pt x="3208" y="3610"/>
                    </a:lnTo>
                    <a:lnTo>
                      <a:pt x="3142" y="3640"/>
                    </a:lnTo>
                    <a:lnTo>
                      <a:pt x="3074" y="3669"/>
                    </a:lnTo>
                    <a:lnTo>
                      <a:pt x="3005" y="3695"/>
                    </a:lnTo>
                    <a:lnTo>
                      <a:pt x="2935" y="3720"/>
                    </a:lnTo>
                    <a:lnTo>
                      <a:pt x="2863" y="3742"/>
                    </a:lnTo>
                    <a:lnTo>
                      <a:pt x="2790" y="3762"/>
                    </a:lnTo>
                    <a:lnTo>
                      <a:pt x="2717" y="3780"/>
                    </a:lnTo>
                    <a:lnTo>
                      <a:pt x="2642" y="3796"/>
                    </a:lnTo>
                    <a:lnTo>
                      <a:pt x="2566" y="3809"/>
                    </a:lnTo>
                    <a:lnTo>
                      <a:pt x="2490" y="3820"/>
                    </a:lnTo>
                    <a:lnTo>
                      <a:pt x="2412" y="3829"/>
                    </a:lnTo>
                    <a:lnTo>
                      <a:pt x="2334" y="3835"/>
                    </a:lnTo>
                    <a:lnTo>
                      <a:pt x="2255" y="3839"/>
                    </a:lnTo>
                    <a:lnTo>
                      <a:pt x="2175" y="3840"/>
                    </a:lnTo>
                    <a:lnTo>
                      <a:pt x="2096" y="3839"/>
                    </a:lnTo>
                    <a:lnTo>
                      <a:pt x="2017" y="3835"/>
                    </a:lnTo>
                    <a:lnTo>
                      <a:pt x="1938" y="3829"/>
                    </a:lnTo>
                    <a:lnTo>
                      <a:pt x="1861" y="3820"/>
                    </a:lnTo>
                    <a:lnTo>
                      <a:pt x="1784" y="3809"/>
                    </a:lnTo>
                    <a:lnTo>
                      <a:pt x="1709" y="3796"/>
                    </a:lnTo>
                    <a:lnTo>
                      <a:pt x="1634" y="3780"/>
                    </a:lnTo>
                    <a:lnTo>
                      <a:pt x="1560" y="3762"/>
                    </a:lnTo>
                    <a:lnTo>
                      <a:pt x="1488" y="3742"/>
                    </a:lnTo>
                    <a:lnTo>
                      <a:pt x="1416" y="3720"/>
                    </a:lnTo>
                    <a:lnTo>
                      <a:pt x="1346" y="3695"/>
                    </a:lnTo>
                    <a:lnTo>
                      <a:pt x="1277" y="3669"/>
                    </a:lnTo>
                    <a:lnTo>
                      <a:pt x="1209" y="3640"/>
                    </a:lnTo>
                    <a:lnTo>
                      <a:pt x="1142" y="3610"/>
                    </a:lnTo>
                    <a:lnTo>
                      <a:pt x="1077" y="3578"/>
                    </a:lnTo>
                    <a:lnTo>
                      <a:pt x="1014" y="3543"/>
                    </a:lnTo>
                    <a:lnTo>
                      <a:pt x="951" y="3507"/>
                    </a:lnTo>
                    <a:lnTo>
                      <a:pt x="890" y="3469"/>
                    </a:lnTo>
                    <a:lnTo>
                      <a:pt x="831" y="3430"/>
                    </a:lnTo>
                    <a:lnTo>
                      <a:pt x="774" y="3388"/>
                    </a:lnTo>
                    <a:lnTo>
                      <a:pt x="718" y="3345"/>
                    </a:lnTo>
                    <a:lnTo>
                      <a:pt x="663" y="3300"/>
                    </a:lnTo>
                    <a:lnTo>
                      <a:pt x="611" y="3254"/>
                    </a:lnTo>
                    <a:lnTo>
                      <a:pt x="560" y="3206"/>
                    </a:lnTo>
                    <a:lnTo>
                      <a:pt x="511" y="3157"/>
                    </a:lnTo>
                    <a:lnTo>
                      <a:pt x="465" y="3106"/>
                    </a:lnTo>
                    <a:lnTo>
                      <a:pt x="420" y="3054"/>
                    </a:lnTo>
                    <a:lnTo>
                      <a:pt x="377" y="3000"/>
                    </a:lnTo>
                    <a:lnTo>
                      <a:pt x="336" y="2945"/>
                    </a:lnTo>
                    <a:lnTo>
                      <a:pt x="297" y="2889"/>
                    </a:lnTo>
                    <a:lnTo>
                      <a:pt x="260" y="2831"/>
                    </a:lnTo>
                    <a:lnTo>
                      <a:pt x="226" y="2773"/>
                    </a:lnTo>
                    <a:lnTo>
                      <a:pt x="193" y="2713"/>
                    </a:lnTo>
                    <a:lnTo>
                      <a:pt x="163" y="2652"/>
                    </a:lnTo>
                    <a:lnTo>
                      <a:pt x="136" y="2590"/>
                    </a:lnTo>
                    <a:lnTo>
                      <a:pt x="111" y="2527"/>
                    </a:lnTo>
                    <a:lnTo>
                      <a:pt x="88" y="2463"/>
                    </a:lnTo>
                    <a:lnTo>
                      <a:pt x="68" y="2398"/>
                    </a:lnTo>
                    <a:lnTo>
                      <a:pt x="50" y="2332"/>
                    </a:lnTo>
                    <a:lnTo>
                      <a:pt x="35" y="2265"/>
                    </a:lnTo>
                    <a:lnTo>
                      <a:pt x="22" y="2197"/>
                    </a:lnTo>
                    <a:lnTo>
                      <a:pt x="13" y="2129"/>
                    </a:lnTo>
                    <a:lnTo>
                      <a:pt x="6" y="2060"/>
                    </a:lnTo>
                    <a:lnTo>
                      <a:pt x="1" y="1990"/>
                    </a:lnTo>
                    <a:lnTo>
                      <a:pt x="0" y="192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2780" name="Picture 12"/>
              <p:cNvPicPr>
                <a:picLocks noChangeAspect="1" noChangeArrowheads="1"/>
              </p:cNvPicPr>
              <p:nvPr/>
            </p:nvPicPr>
            <p:blipFill>
              <a:blip r:embed="rId8"/>
              <a:srcRect/>
              <a:stretch>
                <a:fillRect/>
              </a:stretch>
            </p:blipFill>
            <p:spPr bwMode="auto">
              <a:xfrm>
                <a:off x="2788224" y="2377928"/>
                <a:ext cx="2496631" cy="2105943"/>
              </a:xfrm>
              <a:prstGeom prst="rect">
                <a:avLst/>
              </a:prstGeom>
              <a:noFill/>
              <a:ln w="9525">
                <a:noFill/>
                <a:miter lim="800000"/>
                <a:headEnd/>
                <a:tailEnd/>
              </a:ln>
            </p:spPr>
          </p:pic>
          <p:pic>
            <p:nvPicPr>
              <p:cNvPr id="32781" name="Picture 13"/>
              <p:cNvPicPr>
                <a:picLocks noChangeAspect="1" noChangeArrowheads="1"/>
              </p:cNvPicPr>
              <p:nvPr/>
            </p:nvPicPr>
            <p:blipFill>
              <a:blip r:embed="rId9"/>
              <a:srcRect/>
              <a:stretch>
                <a:fillRect/>
              </a:stretch>
            </p:blipFill>
            <p:spPr bwMode="auto">
              <a:xfrm>
                <a:off x="2823781" y="2221110"/>
                <a:ext cx="2102961" cy="1904681"/>
              </a:xfrm>
              <a:prstGeom prst="rect">
                <a:avLst/>
              </a:prstGeom>
              <a:noFill/>
              <a:ln w="9525">
                <a:noFill/>
                <a:miter lim="800000"/>
                <a:headEnd/>
                <a:tailEnd/>
              </a:ln>
            </p:spPr>
          </p:pic>
          <p:sp>
            <p:nvSpPr>
              <p:cNvPr id="32782" name="Freeform 14"/>
              <p:cNvSpPr>
                <a:spLocks/>
              </p:cNvSpPr>
              <p:nvPr/>
            </p:nvSpPr>
            <p:spPr bwMode="auto">
              <a:xfrm>
                <a:off x="2823781" y="2221110"/>
                <a:ext cx="2102961" cy="1904681"/>
              </a:xfrm>
              <a:custGeom>
                <a:avLst/>
                <a:gdLst/>
                <a:ahLst/>
                <a:cxnLst>
                  <a:cxn ang="0">
                    <a:pos x="8" y="1356"/>
                  </a:cxn>
                  <a:cxn ang="0">
                    <a:pos x="46" y="1147"/>
                  </a:cxn>
                  <a:cxn ang="0">
                    <a:pos x="116" y="948"/>
                  </a:cxn>
                  <a:cxn ang="0">
                    <a:pos x="214" y="763"/>
                  </a:cxn>
                  <a:cxn ang="0">
                    <a:pos x="337" y="593"/>
                  </a:cxn>
                  <a:cxn ang="0">
                    <a:pos x="485" y="440"/>
                  </a:cxn>
                  <a:cxn ang="0">
                    <a:pos x="654" y="306"/>
                  </a:cxn>
                  <a:cxn ang="0">
                    <a:pos x="842" y="194"/>
                  </a:cxn>
                  <a:cxn ang="0">
                    <a:pos x="1047" y="105"/>
                  </a:cxn>
                  <a:cxn ang="0">
                    <a:pos x="1266" y="42"/>
                  </a:cxn>
                  <a:cxn ang="0">
                    <a:pos x="1497" y="7"/>
                  </a:cxn>
                  <a:cxn ang="0">
                    <a:pos x="1736" y="2"/>
                  </a:cxn>
                  <a:cxn ang="0">
                    <a:pos x="1971" y="27"/>
                  </a:cxn>
                  <a:cxn ang="0">
                    <a:pos x="2194" y="81"/>
                  </a:cxn>
                  <a:cxn ang="0">
                    <a:pos x="2404" y="161"/>
                  </a:cxn>
                  <a:cxn ang="0">
                    <a:pos x="2597" y="266"/>
                  </a:cxn>
                  <a:cxn ang="0">
                    <a:pos x="2773" y="393"/>
                  </a:cxn>
                  <a:cxn ang="0">
                    <a:pos x="2928" y="540"/>
                  </a:cxn>
                  <a:cxn ang="0">
                    <a:pos x="3060" y="704"/>
                  </a:cxn>
                  <a:cxn ang="0">
                    <a:pos x="3167" y="885"/>
                  </a:cxn>
                  <a:cxn ang="0">
                    <a:pos x="3246" y="1079"/>
                  </a:cxn>
                  <a:cxn ang="0">
                    <a:pos x="3295" y="1285"/>
                  </a:cxn>
                  <a:cxn ang="0">
                    <a:pos x="3312" y="1500"/>
                  </a:cxn>
                  <a:cxn ang="0">
                    <a:pos x="3295" y="1715"/>
                  </a:cxn>
                  <a:cxn ang="0">
                    <a:pos x="3246" y="1921"/>
                  </a:cxn>
                  <a:cxn ang="0">
                    <a:pos x="3167" y="2116"/>
                  </a:cxn>
                  <a:cxn ang="0">
                    <a:pos x="3060" y="2296"/>
                  </a:cxn>
                  <a:cxn ang="0">
                    <a:pos x="2928" y="2461"/>
                  </a:cxn>
                  <a:cxn ang="0">
                    <a:pos x="2773" y="2608"/>
                  </a:cxn>
                  <a:cxn ang="0">
                    <a:pos x="2597" y="2734"/>
                  </a:cxn>
                  <a:cxn ang="0">
                    <a:pos x="2404" y="2839"/>
                  </a:cxn>
                  <a:cxn ang="0">
                    <a:pos x="2194" y="2919"/>
                  </a:cxn>
                  <a:cxn ang="0">
                    <a:pos x="1971" y="2973"/>
                  </a:cxn>
                  <a:cxn ang="0">
                    <a:pos x="1736" y="2998"/>
                  </a:cxn>
                  <a:cxn ang="0">
                    <a:pos x="1497" y="2993"/>
                  </a:cxn>
                  <a:cxn ang="0">
                    <a:pos x="1266" y="2958"/>
                  </a:cxn>
                  <a:cxn ang="0">
                    <a:pos x="1047" y="2895"/>
                  </a:cxn>
                  <a:cxn ang="0">
                    <a:pos x="842" y="2807"/>
                  </a:cxn>
                  <a:cxn ang="0">
                    <a:pos x="654" y="2695"/>
                  </a:cxn>
                  <a:cxn ang="0">
                    <a:pos x="485" y="2561"/>
                  </a:cxn>
                  <a:cxn ang="0">
                    <a:pos x="337" y="2408"/>
                  </a:cxn>
                  <a:cxn ang="0">
                    <a:pos x="214" y="2238"/>
                  </a:cxn>
                  <a:cxn ang="0">
                    <a:pos x="116" y="2052"/>
                  </a:cxn>
                  <a:cxn ang="0">
                    <a:pos x="46" y="1854"/>
                  </a:cxn>
                  <a:cxn ang="0">
                    <a:pos x="8" y="1645"/>
                  </a:cxn>
                </a:cxnLst>
                <a:rect l="0" t="0" r="r" b="b"/>
                <a:pathLst>
                  <a:path w="3312" h="3000">
                    <a:moveTo>
                      <a:pt x="0" y="1500"/>
                    </a:moveTo>
                    <a:lnTo>
                      <a:pt x="2" y="1428"/>
                    </a:lnTo>
                    <a:lnTo>
                      <a:pt x="8" y="1356"/>
                    </a:lnTo>
                    <a:lnTo>
                      <a:pt x="17" y="1285"/>
                    </a:lnTo>
                    <a:lnTo>
                      <a:pt x="30" y="1215"/>
                    </a:lnTo>
                    <a:lnTo>
                      <a:pt x="46" y="1147"/>
                    </a:lnTo>
                    <a:lnTo>
                      <a:pt x="66" y="1079"/>
                    </a:lnTo>
                    <a:lnTo>
                      <a:pt x="89" y="1013"/>
                    </a:lnTo>
                    <a:lnTo>
                      <a:pt x="116" y="948"/>
                    </a:lnTo>
                    <a:lnTo>
                      <a:pt x="145" y="885"/>
                    </a:lnTo>
                    <a:lnTo>
                      <a:pt x="178" y="823"/>
                    </a:lnTo>
                    <a:lnTo>
                      <a:pt x="214" y="763"/>
                    </a:lnTo>
                    <a:lnTo>
                      <a:pt x="252" y="704"/>
                    </a:lnTo>
                    <a:lnTo>
                      <a:pt x="293" y="648"/>
                    </a:lnTo>
                    <a:lnTo>
                      <a:pt x="337" y="593"/>
                    </a:lnTo>
                    <a:lnTo>
                      <a:pt x="384" y="540"/>
                    </a:lnTo>
                    <a:lnTo>
                      <a:pt x="433" y="489"/>
                    </a:lnTo>
                    <a:lnTo>
                      <a:pt x="485" y="440"/>
                    </a:lnTo>
                    <a:lnTo>
                      <a:pt x="539" y="393"/>
                    </a:lnTo>
                    <a:lnTo>
                      <a:pt x="595" y="348"/>
                    </a:lnTo>
                    <a:lnTo>
                      <a:pt x="654" y="306"/>
                    </a:lnTo>
                    <a:lnTo>
                      <a:pt x="715" y="266"/>
                    </a:lnTo>
                    <a:lnTo>
                      <a:pt x="777" y="229"/>
                    </a:lnTo>
                    <a:lnTo>
                      <a:pt x="842" y="194"/>
                    </a:lnTo>
                    <a:lnTo>
                      <a:pt x="908" y="161"/>
                    </a:lnTo>
                    <a:lnTo>
                      <a:pt x="977" y="132"/>
                    </a:lnTo>
                    <a:lnTo>
                      <a:pt x="1047" y="105"/>
                    </a:lnTo>
                    <a:lnTo>
                      <a:pt x="1118" y="81"/>
                    </a:lnTo>
                    <a:lnTo>
                      <a:pt x="1191" y="60"/>
                    </a:lnTo>
                    <a:lnTo>
                      <a:pt x="1266" y="42"/>
                    </a:lnTo>
                    <a:lnTo>
                      <a:pt x="1341" y="27"/>
                    </a:lnTo>
                    <a:lnTo>
                      <a:pt x="1418" y="16"/>
                    </a:lnTo>
                    <a:lnTo>
                      <a:pt x="1497" y="7"/>
                    </a:lnTo>
                    <a:lnTo>
                      <a:pt x="1576" y="2"/>
                    </a:lnTo>
                    <a:lnTo>
                      <a:pt x="1656" y="0"/>
                    </a:lnTo>
                    <a:lnTo>
                      <a:pt x="1736" y="2"/>
                    </a:lnTo>
                    <a:lnTo>
                      <a:pt x="1815" y="7"/>
                    </a:lnTo>
                    <a:lnTo>
                      <a:pt x="1894" y="16"/>
                    </a:lnTo>
                    <a:lnTo>
                      <a:pt x="1971" y="27"/>
                    </a:lnTo>
                    <a:lnTo>
                      <a:pt x="2046" y="42"/>
                    </a:lnTo>
                    <a:lnTo>
                      <a:pt x="2121" y="60"/>
                    </a:lnTo>
                    <a:lnTo>
                      <a:pt x="2194" y="81"/>
                    </a:lnTo>
                    <a:lnTo>
                      <a:pt x="2265" y="105"/>
                    </a:lnTo>
                    <a:lnTo>
                      <a:pt x="2335" y="132"/>
                    </a:lnTo>
                    <a:lnTo>
                      <a:pt x="2404" y="161"/>
                    </a:lnTo>
                    <a:lnTo>
                      <a:pt x="2470" y="194"/>
                    </a:lnTo>
                    <a:lnTo>
                      <a:pt x="2535" y="229"/>
                    </a:lnTo>
                    <a:lnTo>
                      <a:pt x="2597" y="266"/>
                    </a:lnTo>
                    <a:lnTo>
                      <a:pt x="2658" y="306"/>
                    </a:lnTo>
                    <a:lnTo>
                      <a:pt x="2717" y="348"/>
                    </a:lnTo>
                    <a:lnTo>
                      <a:pt x="2773" y="393"/>
                    </a:lnTo>
                    <a:lnTo>
                      <a:pt x="2827" y="440"/>
                    </a:lnTo>
                    <a:lnTo>
                      <a:pt x="2879" y="489"/>
                    </a:lnTo>
                    <a:lnTo>
                      <a:pt x="2928" y="540"/>
                    </a:lnTo>
                    <a:lnTo>
                      <a:pt x="2975" y="593"/>
                    </a:lnTo>
                    <a:lnTo>
                      <a:pt x="3019" y="648"/>
                    </a:lnTo>
                    <a:lnTo>
                      <a:pt x="3060" y="704"/>
                    </a:lnTo>
                    <a:lnTo>
                      <a:pt x="3098" y="763"/>
                    </a:lnTo>
                    <a:lnTo>
                      <a:pt x="3134" y="823"/>
                    </a:lnTo>
                    <a:lnTo>
                      <a:pt x="3167" y="885"/>
                    </a:lnTo>
                    <a:lnTo>
                      <a:pt x="3196" y="948"/>
                    </a:lnTo>
                    <a:lnTo>
                      <a:pt x="3223" y="1013"/>
                    </a:lnTo>
                    <a:lnTo>
                      <a:pt x="3246" y="1079"/>
                    </a:lnTo>
                    <a:lnTo>
                      <a:pt x="3266" y="1147"/>
                    </a:lnTo>
                    <a:lnTo>
                      <a:pt x="3282" y="1215"/>
                    </a:lnTo>
                    <a:lnTo>
                      <a:pt x="3295" y="1285"/>
                    </a:lnTo>
                    <a:lnTo>
                      <a:pt x="3304" y="1356"/>
                    </a:lnTo>
                    <a:lnTo>
                      <a:pt x="3310" y="1428"/>
                    </a:lnTo>
                    <a:lnTo>
                      <a:pt x="3312" y="1500"/>
                    </a:lnTo>
                    <a:lnTo>
                      <a:pt x="3310" y="1573"/>
                    </a:lnTo>
                    <a:lnTo>
                      <a:pt x="3304" y="1645"/>
                    </a:lnTo>
                    <a:lnTo>
                      <a:pt x="3295" y="1715"/>
                    </a:lnTo>
                    <a:lnTo>
                      <a:pt x="3282" y="1785"/>
                    </a:lnTo>
                    <a:lnTo>
                      <a:pt x="3266" y="1854"/>
                    </a:lnTo>
                    <a:lnTo>
                      <a:pt x="3246" y="1921"/>
                    </a:lnTo>
                    <a:lnTo>
                      <a:pt x="3223" y="1987"/>
                    </a:lnTo>
                    <a:lnTo>
                      <a:pt x="3196" y="2052"/>
                    </a:lnTo>
                    <a:lnTo>
                      <a:pt x="3167" y="2116"/>
                    </a:lnTo>
                    <a:lnTo>
                      <a:pt x="3134" y="2177"/>
                    </a:lnTo>
                    <a:lnTo>
                      <a:pt x="3098" y="2238"/>
                    </a:lnTo>
                    <a:lnTo>
                      <a:pt x="3060" y="2296"/>
                    </a:lnTo>
                    <a:lnTo>
                      <a:pt x="3019" y="2353"/>
                    </a:lnTo>
                    <a:lnTo>
                      <a:pt x="2975" y="2408"/>
                    </a:lnTo>
                    <a:lnTo>
                      <a:pt x="2928" y="2461"/>
                    </a:lnTo>
                    <a:lnTo>
                      <a:pt x="2879" y="2512"/>
                    </a:lnTo>
                    <a:lnTo>
                      <a:pt x="2827" y="2561"/>
                    </a:lnTo>
                    <a:lnTo>
                      <a:pt x="2773" y="2608"/>
                    </a:lnTo>
                    <a:lnTo>
                      <a:pt x="2717" y="2652"/>
                    </a:lnTo>
                    <a:lnTo>
                      <a:pt x="2658" y="2695"/>
                    </a:lnTo>
                    <a:lnTo>
                      <a:pt x="2597" y="2734"/>
                    </a:lnTo>
                    <a:lnTo>
                      <a:pt x="2535" y="2772"/>
                    </a:lnTo>
                    <a:lnTo>
                      <a:pt x="2470" y="2807"/>
                    </a:lnTo>
                    <a:lnTo>
                      <a:pt x="2404" y="2839"/>
                    </a:lnTo>
                    <a:lnTo>
                      <a:pt x="2335" y="2869"/>
                    </a:lnTo>
                    <a:lnTo>
                      <a:pt x="2265" y="2895"/>
                    </a:lnTo>
                    <a:lnTo>
                      <a:pt x="2194" y="2919"/>
                    </a:lnTo>
                    <a:lnTo>
                      <a:pt x="2121" y="2940"/>
                    </a:lnTo>
                    <a:lnTo>
                      <a:pt x="2046" y="2958"/>
                    </a:lnTo>
                    <a:lnTo>
                      <a:pt x="1971" y="2973"/>
                    </a:lnTo>
                    <a:lnTo>
                      <a:pt x="1894" y="2985"/>
                    </a:lnTo>
                    <a:lnTo>
                      <a:pt x="1815" y="2993"/>
                    </a:lnTo>
                    <a:lnTo>
                      <a:pt x="1736" y="2998"/>
                    </a:lnTo>
                    <a:lnTo>
                      <a:pt x="1656" y="3000"/>
                    </a:lnTo>
                    <a:lnTo>
                      <a:pt x="1576" y="2998"/>
                    </a:lnTo>
                    <a:lnTo>
                      <a:pt x="1497" y="2993"/>
                    </a:lnTo>
                    <a:lnTo>
                      <a:pt x="1418" y="2985"/>
                    </a:lnTo>
                    <a:lnTo>
                      <a:pt x="1341" y="2973"/>
                    </a:lnTo>
                    <a:lnTo>
                      <a:pt x="1266" y="2958"/>
                    </a:lnTo>
                    <a:lnTo>
                      <a:pt x="1191" y="2940"/>
                    </a:lnTo>
                    <a:lnTo>
                      <a:pt x="1118" y="2919"/>
                    </a:lnTo>
                    <a:lnTo>
                      <a:pt x="1047" y="2895"/>
                    </a:lnTo>
                    <a:lnTo>
                      <a:pt x="977" y="2869"/>
                    </a:lnTo>
                    <a:lnTo>
                      <a:pt x="908" y="2839"/>
                    </a:lnTo>
                    <a:lnTo>
                      <a:pt x="842" y="2807"/>
                    </a:lnTo>
                    <a:lnTo>
                      <a:pt x="777" y="2772"/>
                    </a:lnTo>
                    <a:lnTo>
                      <a:pt x="715" y="2734"/>
                    </a:lnTo>
                    <a:lnTo>
                      <a:pt x="654" y="2695"/>
                    </a:lnTo>
                    <a:lnTo>
                      <a:pt x="595" y="2652"/>
                    </a:lnTo>
                    <a:lnTo>
                      <a:pt x="539" y="2608"/>
                    </a:lnTo>
                    <a:lnTo>
                      <a:pt x="485" y="2561"/>
                    </a:lnTo>
                    <a:lnTo>
                      <a:pt x="433" y="2512"/>
                    </a:lnTo>
                    <a:lnTo>
                      <a:pt x="384" y="2461"/>
                    </a:lnTo>
                    <a:lnTo>
                      <a:pt x="337" y="2408"/>
                    </a:lnTo>
                    <a:lnTo>
                      <a:pt x="293" y="2353"/>
                    </a:lnTo>
                    <a:lnTo>
                      <a:pt x="252" y="2296"/>
                    </a:lnTo>
                    <a:lnTo>
                      <a:pt x="214" y="2238"/>
                    </a:lnTo>
                    <a:lnTo>
                      <a:pt x="178" y="2177"/>
                    </a:lnTo>
                    <a:lnTo>
                      <a:pt x="145" y="2116"/>
                    </a:lnTo>
                    <a:lnTo>
                      <a:pt x="116" y="2052"/>
                    </a:lnTo>
                    <a:lnTo>
                      <a:pt x="89" y="1987"/>
                    </a:lnTo>
                    <a:lnTo>
                      <a:pt x="66" y="1921"/>
                    </a:lnTo>
                    <a:lnTo>
                      <a:pt x="46" y="1854"/>
                    </a:lnTo>
                    <a:lnTo>
                      <a:pt x="30" y="1785"/>
                    </a:lnTo>
                    <a:lnTo>
                      <a:pt x="17" y="1715"/>
                    </a:lnTo>
                    <a:lnTo>
                      <a:pt x="8" y="1645"/>
                    </a:lnTo>
                    <a:lnTo>
                      <a:pt x="2" y="1573"/>
                    </a:lnTo>
                    <a:lnTo>
                      <a:pt x="0" y="150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2783" name="Picture 15"/>
              <p:cNvPicPr>
                <a:picLocks noChangeAspect="1" noChangeArrowheads="1"/>
              </p:cNvPicPr>
              <p:nvPr/>
            </p:nvPicPr>
            <p:blipFill>
              <a:blip r:embed="rId10"/>
              <a:srcRect/>
              <a:stretch>
                <a:fillRect/>
              </a:stretch>
            </p:blipFill>
            <p:spPr bwMode="auto">
              <a:xfrm>
                <a:off x="3001568" y="2521414"/>
                <a:ext cx="2243285" cy="1900237"/>
              </a:xfrm>
              <a:prstGeom prst="rect">
                <a:avLst/>
              </a:prstGeom>
              <a:noFill/>
              <a:ln w="9525">
                <a:noFill/>
                <a:miter lim="800000"/>
                <a:headEnd/>
                <a:tailEnd/>
              </a:ln>
            </p:spPr>
          </p:pic>
          <p:pic>
            <p:nvPicPr>
              <p:cNvPr id="32784" name="Picture 16"/>
              <p:cNvPicPr>
                <a:picLocks noChangeAspect="1" noChangeArrowheads="1"/>
              </p:cNvPicPr>
              <p:nvPr/>
            </p:nvPicPr>
            <p:blipFill>
              <a:blip r:embed="rId11"/>
              <a:srcRect/>
              <a:stretch>
                <a:fillRect/>
              </a:stretch>
            </p:blipFill>
            <p:spPr bwMode="auto">
              <a:xfrm>
                <a:off x="3037125" y="2386817"/>
                <a:ext cx="1850250" cy="1676120"/>
              </a:xfrm>
              <a:prstGeom prst="rect">
                <a:avLst/>
              </a:prstGeom>
              <a:noFill/>
              <a:ln w="9525">
                <a:noFill/>
                <a:miter lim="800000"/>
                <a:headEnd/>
                <a:tailEnd/>
              </a:ln>
            </p:spPr>
          </p:pic>
          <p:sp>
            <p:nvSpPr>
              <p:cNvPr id="32785" name="Freeform 17"/>
              <p:cNvSpPr>
                <a:spLocks/>
              </p:cNvSpPr>
              <p:nvPr/>
            </p:nvSpPr>
            <p:spPr bwMode="auto">
              <a:xfrm>
                <a:off x="3037125" y="2386817"/>
                <a:ext cx="1850250" cy="1676120"/>
              </a:xfrm>
              <a:custGeom>
                <a:avLst/>
                <a:gdLst/>
                <a:ahLst/>
                <a:cxnLst>
                  <a:cxn ang="0">
                    <a:pos x="2" y="1247"/>
                  </a:cxn>
                  <a:cxn ang="0">
                    <a:pos x="19" y="1106"/>
                  </a:cxn>
                  <a:cxn ang="0">
                    <a:pos x="52" y="969"/>
                  </a:cxn>
                  <a:cxn ang="0">
                    <a:pos x="100" y="838"/>
                  </a:cxn>
                  <a:cxn ang="0">
                    <a:pos x="163" y="713"/>
                  </a:cxn>
                  <a:cxn ang="0">
                    <a:pos x="238" y="596"/>
                  </a:cxn>
                  <a:cxn ang="0">
                    <a:pos x="327" y="487"/>
                  </a:cxn>
                  <a:cxn ang="0">
                    <a:pos x="427" y="386"/>
                  </a:cxn>
                  <a:cxn ang="0">
                    <a:pos x="537" y="296"/>
                  </a:cxn>
                  <a:cxn ang="0">
                    <a:pos x="658" y="216"/>
                  </a:cxn>
                  <a:cxn ang="0">
                    <a:pos x="787" y="147"/>
                  </a:cxn>
                  <a:cxn ang="0">
                    <a:pos x="925" y="91"/>
                  </a:cxn>
                  <a:cxn ang="0">
                    <a:pos x="1070" y="47"/>
                  </a:cxn>
                  <a:cxn ang="0">
                    <a:pos x="1220" y="17"/>
                  </a:cxn>
                  <a:cxn ang="0">
                    <a:pos x="1377" y="2"/>
                  </a:cxn>
                  <a:cxn ang="0">
                    <a:pos x="1537" y="2"/>
                  </a:cxn>
                  <a:cxn ang="0">
                    <a:pos x="1693" y="17"/>
                  </a:cxn>
                  <a:cxn ang="0">
                    <a:pos x="1844" y="47"/>
                  </a:cxn>
                  <a:cxn ang="0">
                    <a:pos x="1989" y="91"/>
                  </a:cxn>
                  <a:cxn ang="0">
                    <a:pos x="2126" y="147"/>
                  </a:cxn>
                  <a:cxn ang="0">
                    <a:pos x="2256" y="216"/>
                  </a:cxn>
                  <a:cxn ang="0">
                    <a:pos x="2376" y="296"/>
                  </a:cxn>
                  <a:cxn ang="0">
                    <a:pos x="2487" y="386"/>
                  </a:cxn>
                  <a:cxn ang="0">
                    <a:pos x="2587" y="487"/>
                  </a:cxn>
                  <a:cxn ang="0">
                    <a:pos x="2675" y="596"/>
                  </a:cxn>
                  <a:cxn ang="0">
                    <a:pos x="2751" y="713"/>
                  </a:cxn>
                  <a:cxn ang="0">
                    <a:pos x="2813" y="838"/>
                  </a:cxn>
                  <a:cxn ang="0">
                    <a:pos x="2862" y="969"/>
                  </a:cxn>
                  <a:cxn ang="0">
                    <a:pos x="2895" y="1106"/>
                  </a:cxn>
                  <a:cxn ang="0">
                    <a:pos x="2911" y="1247"/>
                  </a:cxn>
                  <a:cxn ang="0">
                    <a:pos x="2911" y="1392"/>
                  </a:cxn>
                  <a:cxn ang="0">
                    <a:pos x="2895" y="1534"/>
                  </a:cxn>
                  <a:cxn ang="0">
                    <a:pos x="2862" y="1671"/>
                  </a:cxn>
                  <a:cxn ang="0">
                    <a:pos x="2813" y="1802"/>
                  </a:cxn>
                  <a:cxn ang="0">
                    <a:pos x="2751" y="1926"/>
                  </a:cxn>
                  <a:cxn ang="0">
                    <a:pos x="2675" y="2044"/>
                  </a:cxn>
                  <a:cxn ang="0">
                    <a:pos x="2587" y="2153"/>
                  </a:cxn>
                  <a:cxn ang="0">
                    <a:pos x="2487" y="2253"/>
                  </a:cxn>
                  <a:cxn ang="0">
                    <a:pos x="2376" y="2344"/>
                  </a:cxn>
                  <a:cxn ang="0">
                    <a:pos x="2256" y="2424"/>
                  </a:cxn>
                  <a:cxn ang="0">
                    <a:pos x="2126" y="2492"/>
                  </a:cxn>
                  <a:cxn ang="0">
                    <a:pos x="1989" y="2549"/>
                  </a:cxn>
                  <a:cxn ang="0">
                    <a:pos x="1844" y="2593"/>
                  </a:cxn>
                  <a:cxn ang="0">
                    <a:pos x="1693" y="2623"/>
                  </a:cxn>
                  <a:cxn ang="0">
                    <a:pos x="1537" y="2638"/>
                  </a:cxn>
                  <a:cxn ang="0">
                    <a:pos x="1377" y="2638"/>
                  </a:cxn>
                  <a:cxn ang="0">
                    <a:pos x="1220" y="2623"/>
                  </a:cxn>
                  <a:cxn ang="0">
                    <a:pos x="1070" y="2593"/>
                  </a:cxn>
                  <a:cxn ang="0">
                    <a:pos x="925" y="2549"/>
                  </a:cxn>
                  <a:cxn ang="0">
                    <a:pos x="787" y="2492"/>
                  </a:cxn>
                  <a:cxn ang="0">
                    <a:pos x="658" y="2424"/>
                  </a:cxn>
                  <a:cxn ang="0">
                    <a:pos x="537" y="2344"/>
                  </a:cxn>
                  <a:cxn ang="0">
                    <a:pos x="427" y="2253"/>
                  </a:cxn>
                  <a:cxn ang="0">
                    <a:pos x="327" y="2153"/>
                  </a:cxn>
                  <a:cxn ang="0">
                    <a:pos x="238" y="2044"/>
                  </a:cxn>
                  <a:cxn ang="0">
                    <a:pos x="163" y="1926"/>
                  </a:cxn>
                  <a:cxn ang="0">
                    <a:pos x="100" y="1802"/>
                  </a:cxn>
                  <a:cxn ang="0">
                    <a:pos x="52" y="1671"/>
                  </a:cxn>
                  <a:cxn ang="0">
                    <a:pos x="19" y="1534"/>
                  </a:cxn>
                  <a:cxn ang="0">
                    <a:pos x="2" y="1392"/>
                  </a:cxn>
                </a:cxnLst>
                <a:rect l="0" t="0" r="r" b="b"/>
                <a:pathLst>
                  <a:path w="2914" h="2640">
                    <a:moveTo>
                      <a:pt x="0" y="1320"/>
                    </a:moveTo>
                    <a:lnTo>
                      <a:pt x="2" y="1247"/>
                    </a:lnTo>
                    <a:lnTo>
                      <a:pt x="9" y="1176"/>
                    </a:lnTo>
                    <a:lnTo>
                      <a:pt x="19" y="1106"/>
                    </a:lnTo>
                    <a:lnTo>
                      <a:pt x="34" y="1037"/>
                    </a:lnTo>
                    <a:lnTo>
                      <a:pt x="52" y="969"/>
                    </a:lnTo>
                    <a:lnTo>
                      <a:pt x="74" y="903"/>
                    </a:lnTo>
                    <a:lnTo>
                      <a:pt x="100" y="838"/>
                    </a:lnTo>
                    <a:lnTo>
                      <a:pt x="130" y="775"/>
                    </a:lnTo>
                    <a:lnTo>
                      <a:pt x="163" y="713"/>
                    </a:lnTo>
                    <a:lnTo>
                      <a:pt x="199" y="654"/>
                    </a:lnTo>
                    <a:lnTo>
                      <a:pt x="238" y="596"/>
                    </a:lnTo>
                    <a:lnTo>
                      <a:pt x="281" y="540"/>
                    </a:lnTo>
                    <a:lnTo>
                      <a:pt x="327" y="487"/>
                    </a:lnTo>
                    <a:lnTo>
                      <a:pt x="375" y="435"/>
                    </a:lnTo>
                    <a:lnTo>
                      <a:pt x="427" y="386"/>
                    </a:lnTo>
                    <a:lnTo>
                      <a:pt x="481" y="340"/>
                    </a:lnTo>
                    <a:lnTo>
                      <a:pt x="537" y="296"/>
                    </a:lnTo>
                    <a:lnTo>
                      <a:pt x="596" y="254"/>
                    </a:lnTo>
                    <a:lnTo>
                      <a:pt x="658" y="216"/>
                    </a:lnTo>
                    <a:lnTo>
                      <a:pt x="722" y="180"/>
                    </a:lnTo>
                    <a:lnTo>
                      <a:pt x="787" y="147"/>
                    </a:lnTo>
                    <a:lnTo>
                      <a:pt x="855" y="117"/>
                    </a:lnTo>
                    <a:lnTo>
                      <a:pt x="925" y="91"/>
                    </a:lnTo>
                    <a:lnTo>
                      <a:pt x="996" y="67"/>
                    </a:lnTo>
                    <a:lnTo>
                      <a:pt x="1070" y="47"/>
                    </a:lnTo>
                    <a:lnTo>
                      <a:pt x="1144" y="30"/>
                    </a:lnTo>
                    <a:lnTo>
                      <a:pt x="1220" y="17"/>
                    </a:lnTo>
                    <a:lnTo>
                      <a:pt x="1298" y="8"/>
                    </a:lnTo>
                    <a:lnTo>
                      <a:pt x="1377" y="2"/>
                    </a:lnTo>
                    <a:lnTo>
                      <a:pt x="1457" y="0"/>
                    </a:lnTo>
                    <a:lnTo>
                      <a:pt x="1537" y="2"/>
                    </a:lnTo>
                    <a:lnTo>
                      <a:pt x="1616" y="8"/>
                    </a:lnTo>
                    <a:lnTo>
                      <a:pt x="1693" y="17"/>
                    </a:lnTo>
                    <a:lnTo>
                      <a:pt x="1769" y="30"/>
                    </a:lnTo>
                    <a:lnTo>
                      <a:pt x="1844" y="47"/>
                    </a:lnTo>
                    <a:lnTo>
                      <a:pt x="1917" y="67"/>
                    </a:lnTo>
                    <a:lnTo>
                      <a:pt x="1989" y="91"/>
                    </a:lnTo>
                    <a:lnTo>
                      <a:pt x="2058" y="117"/>
                    </a:lnTo>
                    <a:lnTo>
                      <a:pt x="2126" y="147"/>
                    </a:lnTo>
                    <a:lnTo>
                      <a:pt x="2192" y="180"/>
                    </a:lnTo>
                    <a:lnTo>
                      <a:pt x="2256" y="216"/>
                    </a:lnTo>
                    <a:lnTo>
                      <a:pt x="2317" y="254"/>
                    </a:lnTo>
                    <a:lnTo>
                      <a:pt x="2376" y="296"/>
                    </a:lnTo>
                    <a:lnTo>
                      <a:pt x="2433" y="340"/>
                    </a:lnTo>
                    <a:lnTo>
                      <a:pt x="2487" y="386"/>
                    </a:lnTo>
                    <a:lnTo>
                      <a:pt x="2538" y="435"/>
                    </a:lnTo>
                    <a:lnTo>
                      <a:pt x="2587" y="487"/>
                    </a:lnTo>
                    <a:lnTo>
                      <a:pt x="2633" y="540"/>
                    </a:lnTo>
                    <a:lnTo>
                      <a:pt x="2675" y="596"/>
                    </a:lnTo>
                    <a:lnTo>
                      <a:pt x="2715" y="654"/>
                    </a:lnTo>
                    <a:lnTo>
                      <a:pt x="2751" y="713"/>
                    </a:lnTo>
                    <a:lnTo>
                      <a:pt x="2784" y="775"/>
                    </a:lnTo>
                    <a:lnTo>
                      <a:pt x="2813" y="838"/>
                    </a:lnTo>
                    <a:lnTo>
                      <a:pt x="2839" y="903"/>
                    </a:lnTo>
                    <a:lnTo>
                      <a:pt x="2862" y="969"/>
                    </a:lnTo>
                    <a:lnTo>
                      <a:pt x="2880" y="1037"/>
                    </a:lnTo>
                    <a:lnTo>
                      <a:pt x="2895" y="1106"/>
                    </a:lnTo>
                    <a:lnTo>
                      <a:pt x="2905" y="1176"/>
                    </a:lnTo>
                    <a:lnTo>
                      <a:pt x="2911" y="1247"/>
                    </a:lnTo>
                    <a:lnTo>
                      <a:pt x="2914" y="1320"/>
                    </a:lnTo>
                    <a:lnTo>
                      <a:pt x="2911" y="1392"/>
                    </a:lnTo>
                    <a:lnTo>
                      <a:pt x="2905" y="1464"/>
                    </a:lnTo>
                    <a:lnTo>
                      <a:pt x="2895" y="1534"/>
                    </a:lnTo>
                    <a:lnTo>
                      <a:pt x="2880" y="1603"/>
                    </a:lnTo>
                    <a:lnTo>
                      <a:pt x="2862" y="1671"/>
                    </a:lnTo>
                    <a:lnTo>
                      <a:pt x="2839" y="1737"/>
                    </a:lnTo>
                    <a:lnTo>
                      <a:pt x="2813" y="1802"/>
                    </a:lnTo>
                    <a:lnTo>
                      <a:pt x="2784" y="1865"/>
                    </a:lnTo>
                    <a:lnTo>
                      <a:pt x="2751" y="1926"/>
                    </a:lnTo>
                    <a:lnTo>
                      <a:pt x="2715" y="1986"/>
                    </a:lnTo>
                    <a:lnTo>
                      <a:pt x="2675" y="2044"/>
                    </a:lnTo>
                    <a:lnTo>
                      <a:pt x="2633" y="2099"/>
                    </a:lnTo>
                    <a:lnTo>
                      <a:pt x="2587" y="2153"/>
                    </a:lnTo>
                    <a:lnTo>
                      <a:pt x="2538" y="2204"/>
                    </a:lnTo>
                    <a:lnTo>
                      <a:pt x="2487" y="2253"/>
                    </a:lnTo>
                    <a:lnTo>
                      <a:pt x="2433" y="2300"/>
                    </a:lnTo>
                    <a:lnTo>
                      <a:pt x="2376" y="2344"/>
                    </a:lnTo>
                    <a:lnTo>
                      <a:pt x="2317" y="2385"/>
                    </a:lnTo>
                    <a:lnTo>
                      <a:pt x="2256" y="2424"/>
                    </a:lnTo>
                    <a:lnTo>
                      <a:pt x="2192" y="2460"/>
                    </a:lnTo>
                    <a:lnTo>
                      <a:pt x="2126" y="2492"/>
                    </a:lnTo>
                    <a:lnTo>
                      <a:pt x="2058" y="2522"/>
                    </a:lnTo>
                    <a:lnTo>
                      <a:pt x="1989" y="2549"/>
                    </a:lnTo>
                    <a:lnTo>
                      <a:pt x="1917" y="2572"/>
                    </a:lnTo>
                    <a:lnTo>
                      <a:pt x="1844" y="2593"/>
                    </a:lnTo>
                    <a:lnTo>
                      <a:pt x="1769" y="2609"/>
                    </a:lnTo>
                    <a:lnTo>
                      <a:pt x="1693" y="2623"/>
                    </a:lnTo>
                    <a:lnTo>
                      <a:pt x="1616" y="2632"/>
                    </a:lnTo>
                    <a:lnTo>
                      <a:pt x="1537" y="2638"/>
                    </a:lnTo>
                    <a:lnTo>
                      <a:pt x="1457" y="2640"/>
                    </a:lnTo>
                    <a:lnTo>
                      <a:pt x="1377" y="2638"/>
                    </a:lnTo>
                    <a:lnTo>
                      <a:pt x="1298" y="2632"/>
                    </a:lnTo>
                    <a:lnTo>
                      <a:pt x="1220" y="2623"/>
                    </a:lnTo>
                    <a:lnTo>
                      <a:pt x="1144" y="2609"/>
                    </a:lnTo>
                    <a:lnTo>
                      <a:pt x="1070" y="2593"/>
                    </a:lnTo>
                    <a:lnTo>
                      <a:pt x="996" y="2572"/>
                    </a:lnTo>
                    <a:lnTo>
                      <a:pt x="925" y="2549"/>
                    </a:lnTo>
                    <a:lnTo>
                      <a:pt x="855" y="2522"/>
                    </a:lnTo>
                    <a:lnTo>
                      <a:pt x="787" y="2492"/>
                    </a:lnTo>
                    <a:lnTo>
                      <a:pt x="722" y="2460"/>
                    </a:lnTo>
                    <a:lnTo>
                      <a:pt x="658" y="2424"/>
                    </a:lnTo>
                    <a:lnTo>
                      <a:pt x="596" y="2385"/>
                    </a:lnTo>
                    <a:lnTo>
                      <a:pt x="537" y="2344"/>
                    </a:lnTo>
                    <a:lnTo>
                      <a:pt x="481" y="2300"/>
                    </a:lnTo>
                    <a:lnTo>
                      <a:pt x="427" y="2253"/>
                    </a:lnTo>
                    <a:lnTo>
                      <a:pt x="375" y="2204"/>
                    </a:lnTo>
                    <a:lnTo>
                      <a:pt x="327" y="2153"/>
                    </a:lnTo>
                    <a:lnTo>
                      <a:pt x="281" y="2099"/>
                    </a:lnTo>
                    <a:lnTo>
                      <a:pt x="238" y="2044"/>
                    </a:lnTo>
                    <a:lnTo>
                      <a:pt x="199" y="1986"/>
                    </a:lnTo>
                    <a:lnTo>
                      <a:pt x="163" y="1926"/>
                    </a:lnTo>
                    <a:lnTo>
                      <a:pt x="130" y="1865"/>
                    </a:lnTo>
                    <a:lnTo>
                      <a:pt x="100" y="1802"/>
                    </a:lnTo>
                    <a:lnTo>
                      <a:pt x="74" y="1737"/>
                    </a:lnTo>
                    <a:lnTo>
                      <a:pt x="52" y="1671"/>
                    </a:lnTo>
                    <a:lnTo>
                      <a:pt x="34" y="1603"/>
                    </a:lnTo>
                    <a:lnTo>
                      <a:pt x="19" y="1534"/>
                    </a:lnTo>
                    <a:lnTo>
                      <a:pt x="9" y="1464"/>
                    </a:lnTo>
                    <a:lnTo>
                      <a:pt x="2" y="1392"/>
                    </a:lnTo>
                    <a:lnTo>
                      <a:pt x="0" y="1320"/>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2786" name="Picture 18"/>
              <p:cNvPicPr>
                <a:picLocks noChangeAspect="1" noChangeArrowheads="1"/>
              </p:cNvPicPr>
              <p:nvPr/>
            </p:nvPicPr>
            <p:blipFill>
              <a:blip r:embed="rId12"/>
              <a:srcRect/>
              <a:stretch>
                <a:fillRect/>
              </a:stretch>
            </p:blipFill>
            <p:spPr bwMode="auto">
              <a:xfrm>
                <a:off x="3286661" y="2673789"/>
                <a:ext cx="1937238" cy="1651994"/>
              </a:xfrm>
              <a:prstGeom prst="rect">
                <a:avLst/>
              </a:prstGeom>
              <a:noFill/>
              <a:ln w="9525">
                <a:noFill/>
                <a:miter lim="800000"/>
                <a:headEnd/>
                <a:tailEnd/>
              </a:ln>
            </p:spPr>
          </p:pic>
          <p:pic>
            <p:nvPicPr>
              <p:cNvPr id="32787" name="Picture 19"/>
              <p:cNvPicPr>
                <a:picLocks noChangeAspect="1" noChangeArrowheads="1"/>
              </p:cNvPicPr>
              <p:nvPr/>
            </p:nvPicPr>
            <p:blipFill>
              <a:blip r:embed="rId13"/>
              <a:srcRect/>
              <a:stretch>
                <a:fillRect/>
              </a:stretch>
            </p:blipFill>
            <p:spPr bwMode="auto">
              <a:xfrm>
                <a:off x="3321584" y="2568397"/>
                <a:ext cx="1544203" cy="1399306"/>
              </a:xfrm>
              <a:prstGeom prst="rect">
                <a:avLst/>
              </a:prstGeom>
              <a:noFill/>
              <a:ln w="9525">
                <a:noFill/>
                <a:miter lim="800000"/>
                <a:headEnd/>
                <a:tailEnd/>
              </a:ln>
            </p:spPr>
          </p:pic>
          <p:sp>
            <p:nvSpPr>
              <p:cNvPr id="32788" name="Freeform 20"/>
              <p:cNvSpPr>
                <a:spLocks/>
              </p:cNvSpPr>
              <p:nvPr/>
            </p:nvSpPr>
            <p:spPr bwMode="auto">
              <a:xfrm>
                <a:off x="3321584" y="2568397"/>
                <a:ext cx="1544203" cy="1399306"/>
              </a:xfrm>
              <a:custGeom>
                <a:avLst/>
                <a:gdLst/>
                <a:ahLst/>
                <a:cxnLst>
                  <a:cxn ang="0">
                    <a:pos x="2" y="1030"/>
                  </a:cxn>
                  <a:cxn ang="0">
                    <a:pos x="23" y="889"/>
                  </a:cxn>
                  <a:cxn ang="0">
                    <a:pos x="62" y="754"/>
                  </a:cxn>
                  <a:cxn ang="0">
                    <a:pos x="119" y="626"/>
                  </a:cxn>
                  <a:cxn ang="0">
                    <a:pos x="192" y="507"/>
                  </a:cxn>
                  <a:cxn ang="0">
                    <a:pos x="280" y="398"/>
                  </a:cxn>
                  <a:cxn ang="0">
                    <a:pos x="383" y="299"/>
                  </a:cxn>
                  <a:cxn ang="0">
                    <a:pos x="497" y="213"/>
                  </a:cxn>
                  <a:cxn ang="0">
                    <a:pos x="624" y="140"/>
                  </a:cxn>
                  <a:cxn ang="0">
                    <a:pos x="760" y="80"/>
                  </a:cxn>
                  <a:cxn ang="0">
                    <a:pos x="905" y="37"/>
                  </a:cxn>
                  <a:cxn ang="0">
                    <a:pos x="1057" y="10"/>
                  </a:cxn>
                  <a:cxn ang="0">
                    <a:pos x="1215" y="0"/>
                  </a:cxn>
                  <a:cxn ang="0">
                    <a:pos x="1374" y="10"/>
                  </a:cxn>
                  <a:cxn ang="0">
                    <a:pos x="1526" y="37"/>
                  </a:cxn>
                  <a:cxn ang="0">
                    <a:pos x="1671" y="80"/>
                  </a:cxn>
                  <a:cxn ang="0">
                    <a:pos x="1807" y="140"/>
                  </a:cxn>
                  <a:cxn ang="0">
                    <a:pos x="1933" y="213"/>
                  </a:cxn>
                  <a:cxn ang="0">
                    <a:pos x="2048" y="299"/>
                  </a:cxn>
                  <a:cxn ang="0">
                    <a:pos x="2150" y="398"/>
                  </a:cxn>
                  <a:cxn ang="0">
                    <a:pos x="2239" y="507"/>
                  </a:cxn>
                  <a:cxn ang="0">
                    <a:pos x="2312" y="626"/>
                  </a:cxn>
                  <a:cxn ang="0">
                    <a:pos x="2369" y="754"/>
                  </a:cxn>
                  <a:cxn ang="0">
                    <a:pos x="2408" y="889"/>
                  </a:cxn>
                  <a:cxn ang="0">
                    <a:pos x="2428" y="1030"/>
                  </a:cxn>
                  <a:cxn ang="0">
                    <a:pos x="2428" y="1174"/>
                  </a:cxn>
                  <a:cxn ang="0">
                    <a:pos x="2408" y="1315"/>
                  </a:cxn>
                  <a:cxn ang="0">
                    <a:pos x="2369" y="1450"/>
                  </a:cxn>
                  <a:cxn ang="0">
                    <a:pos x="2312" y="1578"/>
                  </a:cxn>
                  <a:cxn ang="0">
                    <a:pos x="2239" y="1697"/>
                  </a:cxn>
                  <a:cxn ang="0">
                    <a:pos x="2150" y="1806"/>
                  </a:cxn>
                  <a:cxn ang="0">
                    <a:pos x="2048" y="1904"/>
                  </a:cxn>
                  <a:cxn ang="0">
                    <a:pos x="1933" y="1991"/>
                  </a:cxn>
                  <a:cxn ang="0">
                    <a:pos x="1807" y="2064"/>
                  </a:cxn>
                  <a:cxn ang="0">
                    <a:pos x="1671" y="2124"/>
                  </a:cxn>
                  <a:cxn ang="0">
                    <a:pos x="1526" y="2167"/>
                  </a:cxn>
                  <a:cxn ang="0">
                    <a:pos x="1374" y="2194"/>
                  </a:cxn>
                  <a:cxn ang="0">
                    <a:pos x="1215" y="2204"/>
                  </a:cxn>
                  <a:cxn ang="0">
                    <a:pos x="1057" y="2194"/>
                  </a:cxn>
                  <a:cxn ang="0">
                    <a:pos x="905" y="2167"/>
                  </a:cxn>
                  <a:cxn ang="0">
                    <a:pos x="760" y="2124"/>
                  </a:cxn>
                  <a:cxn ang="0">
                    <a:pos x="624" y="2064"/>
                  </a:cxn>
                  <a:cxn ang="0">
                    <a:pos x="497" y="1991"/>
                  </a:cxn>
                  <a:cxn ang="0">
                    <a:pos x="383" y="1904"/>
                  </a:cxn>
                  <a:cxn ang="0">
                    <a:pos x="280" y="1806"/>
                  </a:cxn>
                  <a:cxn ang="0">
                    <a:pos x="192" y="1697"/>
                  </a:cxn>
                  <a:cxn ang="0">
                    <a:pos x="119" y="1578"/>
                  </a:cxn>
                  <a:cxn ang="0">
                    <a:pos x="62" y="1450"/>
                  </a:cxn>
                  <a:cxn ang="0">
                    <a:pos x="23" y="1315"/>
                  </a:cxn>
                  <a:cxn ang="0">
                    <a:pos x="2" y="1174"/>
                  </a:cxn>
                </a:cxnLst>
                <a:rect l="0" t="0" r="r" b="b"/>
                <a:pathLst>
                  <a:path w="2432" h="2204">
                    <a:moveTo>
                      <a:pt x="0" y="1102"/>
                    </a:moveTo>
                    <a:lnTo>
                      <a:pt x="2" y="1030"/>
                    </a:lnTo>
                    <a:lnTo>
                      <a:pt x="10" y="958"/>
                    </a:lnTo>
                    <a:lnTo>
                      <a:pt x="23" y="889"/>
                    </a:lnTo>
                    <a:lnTo>
                      <a:pt x="40" y="820"/>
                    </a:lnTo>
                    <a:lnTo>
                      <a:pt x="62" y="754"/>
                    </a:lnTo>
                    <a:lnTo>
                      <a:pt x="88" y="689"/>
                    </a:lnTo>
                    <a:lnTo>
                      <a:pt x="119" y="626"/>
                    </a:lnTo>
                    <a:lnTo>
                      <a:pt x="153" y="566"/>
                    </a:lnTo>
                    <a:lnTo>
                      <a:pt x="192" y="507"/>
                    </a:lnTo>
                    <a:lnTo>
                      <a:pt x="234" y="451"/>
                    </a:lnTo>
                    <a:lnTo>
                      <a:pt x="280" y="398"/>
                    </a:lnTo>
                    <a:lnTo>
                      <a:pt x="330" y="347"/>
                    </a:lnTo>
                    <a:lnTo>
                      <a:pt x="383" y="299"/>
                    </a:lnTo>
                    <a:lnTo>
                      <a:pt x="439" y="255"/>
                    </a:lnTo>
                    <a:lnTo>
                      <a:pt x="497" y="213"/>
                    </a:lnTo>
                    <a:lnTo>
                      <a:pt x="559" y="175"/>
                    </a:lnTo>
                    <a:lnTo>
                      <a:pt x="624" y="140"/>
                    </a:lnTo>
                    <a:lnTo>
                      <a:pt x="690" y="108"/>
                    </a:lnTo>
                    <a:lnTo>
                      <a:pt x="760" y="80"/>
                    </a:lnTo>
                    <a:lnTo>
                      <a:pt x="831" y="57"/>
                    </a:lnTo>
                    <a:lnTo>
                      <a:pt x="905" y="37"/>
                    </a:lnTo>
                    <a:lnTo>
                      <a:pt x="980" y="21"/>
                    </a:lnTo>
                    <a:lnTo>
                      <a:pt x="1057" y="10"/>
                    </a:lnTo>
                    <a:lnTo>
                      <a:pt x="1135" y="3"/>
                    </a:lnTo>
                    <a:lnTo>
                      <a:pt x="1215" y="0"/>
                    </a:lnTo>
                    <a:lnTo>
                      <a:pt x="1295" y="3"/>
                    </a:lnTo>
                    <a:lnTo>
                      <a:pt x="1374" y="10"/>
                    </a:lnTo>
                    <a:lnTo>
                      <a:pt x="1451" y="21"/>
                    </a:lnTo>
                    <a:lnTo>
                      <a:pt x="1526" y="37"/>
                    </a:lnTo>
                    <a:lnTo>
                      <a:pt x="1600" y="57"/>
                    </a:lnTo>
                    <a:lnTo>
                      <a:pt x="1671" y="80"/>
                    </a:lnTo>
                    <a:lnTo>
                      <a:pt x="1740" y="108"/>
                    </a:lnTo>
                    <a:lnTo>
                      <a:pt x="1807" y="140"/>
                    </a:lnTo>
                    <a:lnTo>
                      <a:pt x="1872" y="175"/>
                    </a:lnTo>
                    <a:lnTo>
                      <a:pt x="1933" y="213"/>
                    </a:lnTo>
                    <a:lnTo>
                      <a:pt x="1992" y="255"/>
                    </a:lnTo>
                    <a:lnTo>
                      <a:pt x="2048" y="299"/>
                    </a:lnTo>
                    <a:lnTo>
                      <a:pt x="2101" y="347"/>
                    </a:lnTo>
                    <a:lnTo>
                      <a:pt x="2150" y="398"/>
                    </a:lnTo>
                    <a:lnTo>
                      <a:pt x="2196" y="451"/>
                    </a:lnTo>
                    <a:lnTo>
                      <a:pt x="2239" y="507"/>
                    </a:lnTo>
                    <a:lnTo>
                      <a:pt x="2277" y="566"/>
                    </a:lnTo>
                    <a:lnTo>
                      <a:pt x="2312" y="626"/>
                    </a:lnTo>
                    <a:lnTo>
                      <a:pt x="2343" y="689"/>
                    </a:lnTo>
                    <a:lnTo>
                      <a:pt x="2369" y="754"/>
                    </a:lnTo>
                    <a:lnTo>
                      <a:pt x="2391" y="820"/>
                    </a:lnTo>
                    <a:lnTo>
                      <a:pt x="2408" y="889"/>
                    </a:lnTo>
                    <a:lnTo>
                      <a:pt x="2421" y="958"/>
                    </a:lnTo>
                    <a:lnTo>
                      <a:pt x="2428" y="1030"/>
                    </a:lnTo>
                    <a:lnTo>
                      <a:pt x="2431" y="1102"/>
                    </a:lnTo>
                    <a:lnTo>
                      <a:pt x="2428" y="1174"/>
                    </a:lnTo>
                    <a:lnTo>
                      <a:pt x="2421" y="1246"/>
                    </a:lnTo>
                    <a:lnTo>
                      <a:pt x="2408" y="1315"/>
                    </a:lnTo>
                    <a:lnTo>
                      <a:pt x="2391" y="1384"/>
                    </a:lnTo>
                    <a:lnTo>
                      <a:pt x="2369" y="1450"/>
                    </a:lnTo>
                    <a:lnTo>
                      <a:pt x="2343" y="1515"/>
                    </a:lnTo>
                    <a:lnTo>
                      <a:pt x="2312" y="1578"/>
                    </a:lnTo>
                    <a:lnTo>
                      <a:pt x="2277" y="1638"/>
                    </a:lnTo>
                    <a:lnTo>
                      <a:pt x="2239" y="1697"/>
                    </a:lnTo>
                    <a:lnTo>
                      <a:pt x="2196" y="1753"/>
                    </a:lnTo>
                    <a:lnTo>
                      <a:pt x="2150" y="1806"/>
                    </a:lnTo>
                    <a:lnTo>
                      <a:pt x="2101" y="1857"/>
                    </a:lnTo>
                    <a:lnTo>
                      <a:pt x="2048" y="1904"/>
                    </a:lnTo>
                    <a:lnTo>
                      <a:pt x="1992" y="1949"/>
                    </a:lnTo>
                    <a:lnTo>
                      <a:pt x="1933" y="1991"/>
                    </a:lnTo>
                    <a:lnTo>
                      <a:pt x="1872" y="2029"/>
                    </a:lnTo>
                    <a:lnTo>
                      <a:pt x="1807" y="2064"/>
                    </a:lnTo>
                    <a:lnTo>
                      <a:pt x="1740" y="2096"/>
                    </a:lnTo>
                    <a:lnTo>
                      <a:pt x="1671" y="2124"/>
                    </a:lnTo>
                    <a:lnTo>
                      <a:pt x="1600" y="2147"/>
                    </a:lnTo>
                    <a:lnTo>
                      <a:pt x="1526" y="2167"/>
                    </a:lnTo>
                    <a:lnTo>
                      <a:pt x="1451" y="2183"/>
                    </a:lnTo>
                    <a:lnTo>
                      <a:pt x="1374" y="2194"/>
                    </a:lnTo>
                    <a:lnTo>
                      <a:pt x="1295" y="2201"/>
                    </a:lnTo>
                    <a:lnTo>
                      <a:pt x="1215" y="2204"/>
                    </a:lnTo>
                    <a:lnTo>
                      <a:pt x="1135" y="2201"/>
                    </a:lnTo>
                    <a:lnTo>
                      <a:pt x="1057" y="2194"/>
                    </a:lnTo>
                    <a:lnTo>
                      <a:pt x="980" y="2183"/>
                    </a:lnTo>
                    <a:lnTo>
                      <a:pt x="905" y="2167"/>
                    </a:lnTo>
                    <a:lnTo>
                      <a:pt x="831" y="2147"/>
                    </a:lnTo>
                    <a:lnTo>
                      <a:pt x="760" y="2124"/>
                    </a:lnTo>
                    <a:lnTo>
                      <a:pt x="690" y="2096"/>
                    </a:lnTo>
                    <a:lnTo>
                      <a:pt x="624" y="2064"/>
                    </a:lnTo>
                    <a:lnTo>
                      <a:pt x="559" y="2029"/>
                    </a:lnTo>
                    <a:lnTo>
                      <a:pt x="497" y="1991"/>
                    </a:lnTo>
                    <a:lnTo>
                      <a:pt x="439" y="1949"/>
                    </a:lnTo>
                    <a:lnTo>
                      <a:pt x="383" y="1904"/>
                    </a:lnTo>
                    <a:lnTo>
                      <a:pt x="330" y="1857"/>
                    </a:lnTo>
                    <a:lnTo>
                      <a:pt x="280" y="1806"/>
                    </a:lnTo>
                    <a:lnTo>
                      <a:pt x="234" y="1753"/>
                    </a:lnTo>
                    <a:lnTo>
                      <a:pt x="192" y="1697"/>
                    </a:lnTo>
                    <a:lnTo>
                      <a:pt x="153" y="1638"/>
                    </a:lnTo>
                    <a:lnTo>
                      <a:pt x="119" y="1578"/>
                    </a:lnTo>
                    <a:lnTo>
                      <a:pt x="88" y="1515"/>
                    </a:lnTo>
                    <a:lnTo>
                      <a:pt x="62" y="1450"/>
                    </a:lnTo>
                    <a:lnTo>
                      <a:pt x="40" y="1384"/>
                    </a:lnTo>
                    <a:lnTo>
                      <a:pt x="23" y="1315"/>
                    </a:lnTo>
                    <a:lnTo>
                      <a:pt x="10" y="1246"/>
                    </a:lnTo>
                    <a:lnTo>
                      <a:pt x="2" y="1174"/>
                    </a:lnTo>
                    <a:lnTo>
                      <a:pt x="0" y="1102"/>
                    </a:lnTo>
                    <a:close/>
                  </a:path>
                </a:pathLst>
              </a:custGeom>
              <a:noFill/>
              <a:ln w="9144">
                <a:solidFill>
                  <a:srgbClr val="9F9F9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32789" name="Picture 21"/>
              <p:cNvPicPr>
                <a:picLocks noChangeAspect="1" noChangeArrowheads="1"/>
              </p:cNvPicPr>
              <p:nvPr/>
            </p:nvPicPr>
            <p:blipFill>
              <a:blip r:embed="rId14"/>
              <a:srcRect/>
              <a:stretch>
                <a:fillRect/>
              </a:stretch>
            </p:blipFill>
            <p:spPr bwMode="auto">
              <a:xfrm>
                <a:off x="3534927" y="2755690"/>
                <a:ext cx="1411498" cy="1272327"/>
              </a:xfrm>
              <a:prstGeom prst="rect">
                <a:avLst/>
              </a:prstGeom>
              <a:noFill/>
              <a:ln w="9525">
                <a:noFill/>
                <a:miter lim="800000"/>
                <a:headEnd/>
                <a:tailEnd/>
              </a:ln>
            </p:spPr>
          </p:pic>
          <p:pic>
            <p:nvPicPr>
              <p:cNvPr id="32790" name="Picture 22"/>
              <p:cNvPicPr>
                <a:picLocks noChangeAspect="1" noChangeArrowheads="1"/>
              </p:cNvPicPr>
              <p:nvPr/>
            </p:nvPicPr>
            <p:blipFill>
              <a:blip r:embed="rId15"/>
              <a:srcRect/>
              <a:stretch>
                <a:fillRect/>
              </a:stretch>
            </p:blipFill>
            <p:spPr bwMode="auto">
              <a:xfrm>
                <a:off x="2842952" y="2198188"/>
                <a:ext cx="2087429" cy="2005256"/>
              </a:xfrm>
              <a:prstGeom prst="rect">
                <a:avLst/>
              </a:prstGeom>
              <a:noFill/>
              <a:ln w="9525">
                <a:noFill/>
                <a:miter lim="800000"/>
                <a:headEnd/>
                <a:tailEnd/>
              </a:ln>
            </p:spPr>
          </p:pic>
        </p:grpSp>
        <p:sp>
          <p:nvSpPr>
            <p:cNvPr id="29" name="Rectangle 28"/>
            <p:cNvSpPr/>
            <p:nvPr/>
          </p:nvSpPr>
          <p:spPr>
            <a:xfrm>
              <a:off x="2438400" y="2667000"/>
              <a:ext cx="2971800" cy="1323439"/>
            </a:xfrm>
            <a:prstGeom prst="rect">
              <a:avLst/>
            </a:prstGeom>
          </p:spPr>
          <p:txBody>
            <a:bodyPr wrap="square">
              <a:spAutoFit/>
            </a:bodyPr>
            <a:lstStyle/>
            <a:p>
              <a:pPr algn="ctr"/>
              <a:r>
                <a:rPr lang="en-US" sz="4000" b="1" dirty="0">
                  <a:solidFill>
                    <a:schemeClr val="accent2"/>
                  </a:solidFill>
                </a:rPr>
                <a:t>THANK YOU </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solidFill>
                  <a:schemeClr val="accent2"/>
                </a:solidFill>
                <a:effectLst/>
              </a:rPr>
              <a:t>DEDUCTIVE RESEARCH: HYPOTHESIS TESTING</a:t>
            </a:r>
          </a:p>
        </p:txBody>
      </p:sp>
      <p:grpSp>
        <p:nvGrpSpPr>
          <p:cNvPr id="8" name="Group 7"/>
          <p:cNvGrpSpPr/>
          <p:nvPr/>
        </p:nvGrpSpPr>
        <p:grpSpPr>
          <a:xfrm>
            <a:off x="2819400" y="3733800"/>
            <a:ext cx="3124200" cy="1339850"/>
            <a:chOff x="3276600" y="3590925"/>
            <a:chExt cx="3016250" cy="1263650"/>
          </a:xfrm>
        </p:grpSpPr>
        <p:sp>
          <p:nvSpPr>
            <p:cNvPr id="18434" name="Freeform 2"/>
            <p:cNvSpPr>
              <a:spLocks/>
            </p:cNvSpPr>
            <p:nvPr/>
          </p:nvSpPr>
          <p:spPr bwMode="auto">
            <a:xfrm>
              <a:off x="3276600" y="3675063"/>
              <a:ext cx="2959100" cy="1179512"/>
            </a:xfrm>
            <a:custGeom>
              <a:avLst/>
              <a:gdLst/>
              <a:ahLst/>
              <a:cxnLst>
                <a:cxn ang="0">
                  <a:pos x="0" y="1858"/>
                </a:cxn>
                <a:cxn ang="0">
                  <a:pos x="223" y="1853"/>
                </a:cxn>
                <a:cxn ang="0">
                  <a:pos x="443" y="1836"/>
                </a:cxn>
                <a:cxn ang="0">
                  <a:pos x="660" y="1811"/>
                </a:cxn>
                <a:cxn ang="0">
                  <a:pos x="873" y="1778"/>
                </a:cxn>
                <a:cxn ang="0">
                  <a:pos x="1078" y="1735"/>
                </a:cxn>
                <a:cxn ang="0">
                  <a:pos x="1274" y="1686"/>
                </a:cxn>
                <a:cxn ang="0">
                  <a:pos x="1459" y="1630"/>
                </a:cxn>
                <a:cxn ang="0">
                  <a:pos x="1633" y="1566"/>
                </a:cxn>
                <a:cxn ang="0">
                  <a:pos x="1793" y="1499"/>
                </a:cxn>
                <a:cxn ang="0">
                  <a:pos x="1936" y="1426"/>
                </a:cxn>
                <a:cxn ang="0">
                  <a:pos x="2064" y="1349"/>
                </a:cxn>
                <a:cxn ang="0">
                  <a:pos x="2171" y="1269"/>
                </a:cxn>
                <a:cxn ang="0">
                  <a:pos x="2258" y="1186"/>
                </a:cxn>
                <a:cxn ang="0">
                  <a:pos x="2321" y="1101"/>
                </a:cxn>
                <a:cxn ang="0">
                  <a:pos x="2361" y="1015"/>
                </a:cxn>
                <a:cxn ang="0">
                  <a:pos x="2375" y="928"/>
                </a:cxn>
                <a:cxn ang="0">
                  <a:pos x="2389" y="840"/>
                </a:cxn>
                <a:cxn ang="0">
                  <a:pos x="2429" y="754"/>
                </a:cxn>
                <a:cxn ang="0">
                  <a:pos x="2493" y="669"/>
                </a:cxn>
                <a:cxn ang="0">
                  <a:pos x="2579" y="587"/>
                </a:cxn>
                <a:cxn ang="0">
                  <a:pos x="2686" y="507"/>
                </a:cxn>
                <a:cxn ang="0">
                  <a:pos x="2814" y="429"/>
                </a:cxn>
                <a:cxn ang="0">
                  <a:pos x="2958" y="357"/>
                </a:cxn>
                <a:cxn ang="0">
                  <a:pos x="3118" y="288"/>
                </a:cxn>
                <a:cxn ang="0">
                  <a:pos x="3291" y="225"/>
                </a:cxn>
                <a:cxn ang="0">
                  <a:pos x="3476" y="169"/>
                </a:cxn>
                <a:cxn ang="0">
                  <a:pos x="3673" y="120"/>
                </a:cxn>
                <a:cxn ang="0">
                  <a:pos x="3878" y="78"/>
                </a:cxn>
                <a:cxn ang="0">
                  <a:pos x="4090" y="44"/>
                </a:cxn>
                <a:cxn ang="0">
                  <a:pos x="4308" y="19"/>
                </a:cxn>
                <a:cxn ang="0">
                  <a:pos x="4528" y="3"/>
                </a:cxn>
                <a:cxn ang="0">
                  <a:pos x="4660" y="0"/>
                </a:cxn>
              </a:cxnLst>
              <a:rect l="0" t="0" r="r" b="b"/>
              <a:pathLst>
                <a:path w="4660" h="1858">
                  <a:moveTo>
                    <a:pt x="0" y="1858"/>
                  </a:moveTo>
                  <a:lnTo>
                    <a:pt x="223" y="1853"/>
                  </a:lnTo>
                  <a:lnTo>
                    <a:pt x="443" y="1836"/>
                  </a:lnTo>
                  <a:lnTo>
                    <a:pt x="660" y="1811"/>
                  </a:lnTo>
                  <a:lnTo>
                    <a:pt x="873" y="1778"/>
                  </a:lnTo>
                  <a:lnTo>
                    <a:pt x="1078" y="1735"/>
                  </a:lnTo>
                  <a:lnTo>
                    <a:pt x="1274" y="1686"/>
                  </a:lnTo>
                  <a:lnTo>
                    <a:pt x="1459" y="1630"/>
                  </a:lnTo>
                  <a:lnTo>
                    <a:pt x="1633" y="1566"/>
                  </a:lnTo>
                  <a:lnTo>
                    <a:pt x="1793" y="1499"/>
                  </a:lnTo>
                  <a:lnTo>
                    <a:pt x="1936" y="1426"/>
                  </a:lnTo>
                  <a:lnTo>
                    <a:pt x="2064" y="1349"/>
                  </a:lnTo>
                  <a:lnTo>
                    <a:pt x="2171" y="1269"/>
                  </a:lnTo>
                  <a:lnTo>
                    <a:pt x="2258" y="1186"/>
                  </a:lnTo>
                  <a:lnTo>
                    <a:pt x="2321" y="1101"/>
                  </a:lnTo>
                  <a:lnTo>
                    <a:pt x="2361" y="1015"/>
                  </a:lnTo>
                  <a:lnTo>
                    <a:pt x="2375" y="928"/>
                  </a:lnTo>
                  <a:lnTo>
                    <a:pt x="2389" y="840"/>
                  </a:lnTo>
                  <a:lnTo>
                    <a:pt x="2429" y="754"/>
                  </a:lnTo>
                  <a:lnTo>
                    <a:pt x="2493" y="669"/>
                  </a:lnTo>
                  <a:lnTo>
                    <a:pt x="2579" y="587"/>
                  </a:lnTo>
                  <a:lnTo>
                    <a:pt x="2686" y="507"/>
                  </a:lnTo>
                  <a:lnTo>
                    <a:pt x="2814" y="429"/>
                  </a:lnTo>
                  <a:lnTo>
                    <a:pt x="2958" y="357"/>
                  </a:lnTo>
                  <a:lnTo>
                    <a:pt x="3118" y="288"/>
                  </a:lnTo>
                  <a:lnTo>
                    <a:pt x="3291" y="225"/>
                  </a:lnTo>
                  <a:lnTo>
                    <a:pt x="3476" y="169"/>
                  </a:lnTo>
                  <a:lnTo>
                    <a:pt x="3673" y="120"/>
                  </a:lnTo>
                  <a:lnTo>
                    <a:pt x="3878" y="78"/>
                  </a:lnTo>
                  <a:lnTo>
                    <a:pt x="4090" y="44"/>
                  </a:lnTo>
                  <a:lnTo>
                    <a:pt x="4308" y="19"/>
                  </a:lnTo>
                  <a:lnTo>
                    <a:pt x="4528" y="3"/>
                  </a:lnTo>
                  <a:lnTo>
                    <a:pt x="4660" y="0"/>
                  </a:lnTo>
                </a:path>
              </a:pathLst>
            </a:custGeom>
            <a:noFill/>
            <a:ln w="563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435" name="Freeform 3"/>
            <p:cNvSpPr>
              <a:spLocks/>
            </p:cNvSpPr>
            <p:nvPr/>
          </p:nvSpPr>
          <p:spPr bwMode="auto">
            <a:xfrm>
              <a:off x="6118225" y="3590925"/>
              <a:ext cx="174625" cy="171450"/>
            </a:xfrm>
            <a:custGeom>
              <a:avLst/>
              <a:gdLst/>
              <a:ahLst/>
              <a:cxnLst>
                <a:cxn ang="0">
                  <a:pos x="0" y="0"/>
                </a:cxn>
                <a:cxn ang="0">
                  <a:pos x="6" y="271"/>
                </a:cxn>
                <a:cxn ang="0">
                  <a:pos x="274" y="129"/>
                </a:cxn>
                <a:cxn ang="0">
                  <a:pos x="0" y="0"/>
                </a:cxn>
              </a:cxnLst>
              <a:rect l="0" t="0" r="r" b="b"/>
              <a:pathLst>
                <a:path w="274" h="272">
                  <a:moveTo>
                    <a:pt x="0" y="0"/>
                  </a:moveTo>
                  <a:lnTo>
                    <a:pt x="6" y="271"/>
                  </a:lnTo>
                  <a:lnTo>
                    <a:pt x="274" y="129"/>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5" name="Freeform 6"/>
          <p:cNvSpPr>
            <a:spLocks/>
          </p:cNvSpPr>
          <p:nvPr/>
        </p:nvSpPr>
        <p:spPr bwMode="auto">
          <a:xfrm>
            <a:off x="5829305" y="2437862"/>
            <a:ext cx="2324298" cy="397631"/>
          </a:xfrm>
          <a:custGeom>
            <a:avLst/>
            <a:gdLst/>
            <a:ahLst/>
            <a:cxnLst>
              <a:cxn ang="0">
                <a:pos x="0" y="100"/>
              </a:cxn>
              <a:cxn ang="0">
                <a:pos x="22" y="38"/>
              </a:cxn>
              <a:cxn ang="0">
                <a:pos x="76" y="3"/>
              </a:cxn>
              <a:cxn ang="0">
                <a:pos x="3140" y="0"/>
              </a:cxn>
              <a:cxn ang="0">
                <a:pos x="3163" y="2"/>
              </a:cxn>
              <a:cxn ang="0">
                <a:pos x="3217" y="37"/>
              </a:cxn>
              <a:cxn ang="0">
                <a:pos x="3240" y="98"/>
              </a:cxn>
              <a:cxn ang="0">
                <a:pos x="3240" y="500"/>
              </a:cxn>
              <a:cxn ang="0">
                <a:pos x="3237" y="523"/>
              </a:cxn>
              <a:cxn ang="0">
                <a:pos x="3203" y="577"/>
              </a:cxn>
              <a:cxn ang="0">
                <a:pos x="3142" y="600"/>
              </a:cxn>
              <a:cxn ang="0">
                <a:pos x="100" y="600"/>
              </a:cxn>
              <a:cxn ang="0">
                <a:pos x="77" y="597"/>
              </a:cxn>
              <a:cxn ang="0">
                <a:pos x="23" y="563"/>
              </a:cxn>
              <a:cxn ang="0">
                <a:pos x="0" y="501"/>
              </a:cxn>
              <a:cxn ang="0">
                <a:pos x="0" y="100"/>
              </a:cxn>
            </a:cxnLst>
            <a:rect l="0" t="0" r="r" b="b"/>
            <a:pathLst>
              <a:path w="3240" h="600">
                <a:moveTo>
                  <a:pt x="0" y="100"/>
                </a:moveTo>
                <a:lnTo>
                  <a:pt x="22" y="38"/>
                </a:lnTo>
                <a:lnTo>
                  <a:pt x="76" y="3"/>
                </a:lnTo>
                <a:lnTo>
                  <a:pt x="3140" y="0"/>
                </a:lnTo>
                <a:lnTo>
                  <a:pt x="3163" y="2"/>
                </a:lnTo>
                <a:lnTo>
                  <a:pt x="3217" y="37"/>
                </a:lnTo>
                <a:lnTo>
                  <a:pt x="3240" y="98"/>
                </a:lnTo>
                <a:lnTo>
                  <a:pt x="3240" y="500"/>
                </a:lnTo>
                <a:lnTo>
                  <a:pt x="3237" y="523"/>
                </a:lnTo>
                <a:lnTo>
                  <a:pt x="3203" y="577"/>
                </a:lnTo>
                <a:lnTo>
                  <a:pt x="3142" y="600"/>
                </a:lnTo>
                <a:lnTo>
                  <a:pt x="100" y="600"/>
                </a:lnTo>
                <a:lnTo>
                  <a:pt x="77" y="597"/>
                </a:lnTo>
                <a:lnTo>
                  <a:pt x="23" y="563"/>
                </a:lnTo>
                <a:lnTo>
                  <a:pt x="0" y="501"/>
                </a:lnTo>
                <a:lnTo>
                  <a:pt x="0" y="100"/>
                </a:lnTo>
                <a:close/>
              </a:path>
            </a:pathLst>
          </a:custGeom>
          <a:ln>
            <a:headEnd/>
            <a:tailEn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bodyPr>
          <a:lstStyle/>
          <a:p>
            <a:r>
              <a:rPr lang="en-US" dirty="0"/>
              <a:t>Logical Deduction</a:t>
            </a:r>
          </a:p>
        </p:txBody>
      </p:sp>
      <p:sp>
        <p:nvSpPr>
          <p:cNvPr id="16" name="Freeform 8"/>
          <p:cNvSpPr>
            <a:spLocks/>
          </p:cNvSpPr>
          <p:nvPr/>
        </p:nvSpPr>
        <p:spPr bwMode="auto">
          <a:xfrm>
            <a:off x="5591984" y="1763215"/>
            <a:ext cx="1302294" cy="616991"/>
          </a:xfrm>
          <a:custGeom>
            <a:avLst/>
            <a:gdLst/>
            <a:ahLst/>
            <a:cxnLst>
              <a:cxn ang="0">
                <a:pos x="0" y="0"/>
              </a:cxn>
              <a:cxn ang="0">
                <a:pos x="185" y="6"/>
              </a:cxn>
              <a:cxn ang="0">
                <a:pos x="369" y="23"/>
              </a:cxn>
              <a:cxn ang="0">
                <a:pos x="550" y="50"/>
              </a:cxn>
              <a:cxn ang="0">
                <a:pos x="728" y="88"/>
              </a:cxn>
              <a:cxn ang="0">
                <a:pos x="898" y="134"/>
              </a:cxn>
              <a:cxn ang="0">
                <a:pos x="1062" y="189"/>
              </a:cxn>
              <a:cxn ang="0">
                <a:pos x="1217" y="250"/>
              </a:cxn>
              <a:cxn ang="0">
                <a:pos x="1362" y="319"/>
              </a:cxn>
              <a:cxn ang="0">
                <a:pos x="1496" y="394"/>
              </a:cxn>
              <a:cxn ang="0">
                <a:pos x="1616" y="474"/>
              </a:cxn>
              <a:cxn ang="0">
                <a:pos x="1721" y="558"/>
              </a:cxn>
              <a:cxn ang="0">
                <a:pos x="1811" y="645"/>
              </a:cxn>
              <a:cxn ang="0">
                <a:pos x="1883" y="736"/>
              </a:cxn>
              <a:cxn ang="0">
                <a:pos x="1936" y="830"/>
              </a:cxn>
              <a:cxn ang="0">
                <a:pos x="1969" y="925"/>
              </a:cxn>
              <a:cxn ang="0">
                <a:pos x="1970" y="931"/>
              </a:cxn>
            </a:cxnLst>
            <a:rect l="0" t="0" r="r" b="b"/>
            <a:pathLst>
              <a:path w="1970" h="931">
                <a:moveTo>
                  <a:pt x="0" y="0"/>
                </a:moveTo>
                <a:lnTo>
                  <a:pt x="185" y="6"/>
                </a:lnTo>
                <a:lnTo>
                  <a:pt x="369" y="23"/>
                </a:lnTo>
                <a:lnTo>
                  <a:pt x="550" y="50"/>
                </a:lnTo>
                <a:lnTo>
                  <a:pt x="728" y="88"/>
                </a:lnTo>
                <a:lnTo>
                  <a:pt x="898" y="134"/>
                </a:lnTo>
                <a:lnTo>
                  <a:pt x="1062" y="189"/>
                </a:lnTo>
                <a:lnTo>
                  <a:pt x="1217" y="250"/>
                </a:lnTo>
                <a:lnTo>
                  <a:pt x="1362" y="319"/>
                </a:lnTo>
                <a:lnTo>
                  <a:pt x="1496" y="394"/>
                </a:lnTo>
                <a:lnTo>
                  <a:pt x="1616" y="474"/>
                </a:lnTo>
                <a:lnTo>
                  <a:pt x="1721" y="558"/>
                </a:lnTo>
                <a:lnTo>
                  <a:pt x="1811" y="645"/>
                </a:lnTo>
                <a:lnTo>
                  <a:pt x="1883" y="736"/>
                </a:lnTo>
                <a:lnTo>
                  <a:pt x="1936" y="830"/>
                </a:lnTo>
                <a:lnTo>
                  <a:pt x="1969" y="925"/>
                </a:lnTo>
                <a:lnTo>
                  <a:pt x="1970" y="931"/>
                </a:lnTo>
              </a:path>
            </a:pathLst>
          </a:custGeom>
          <a:noFill/>
          <a:ln w="563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9"/>
          <p:cNvSpPr>
            <a:spLocks/>
          </p:cNvSpPr>
          <p:nvPr/>
        </p:nvSpPr>
        <p:spPr bwMode="auto">
          <a:xfrm>
            <a:off x="6790491" y="2250313"/>
            <a:ext cx="177165" cy="188212"/>
          </a:xfrm>
          <a:custGeom>
            <a:avLst/>
            <a:gdLst/>
            <a:ahLst/>
            <a:cxnLst>
              <a:cxn ang="0">
                <a:pos x="268" y="0"/>
              </a:cxn>
              <a:cxn ang="0">
                <a:pos x="0" y="31"/>
              </a:cxn>
              <a:cxn ang="0">
                <a:pos x="166" y="283"/>
              </a:cxn>
              <a:cxn ang="0">
                <a:pos x="268" y="0"/>
              </a:cxn>
            </a:cxnLst>
            <a:rect l="0" t="0" r="r" b="b"/>
            <a:pathLst>
              <a:path w="268" h="284">
                <a:moveTo>
                  <a:pt x="268" y="0"/>
                </a:moveTo>
                <a:lnTo>
                  <a:pt x="0" y="31"/>
                </a:lnTo>
                <a:lnTo>
                  <a:pt x="166" y="283"/>
                </a:lnTo>
                <a:lnTo>
                  <a:pt x="26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Line 11"/>
          <p:cNvSpPr>
            <a:spLocks noChangeShapeType="1"/>
          </p:cNvSpPr>
          <p:nvPr/>
        </p:nvSpPr>
        <p:spPr bwMode="auto">
          <a:xfrm>
            <a:off x="7019880" y="2836818"/>
            <a:ext cx="0" cy="577227"/>
          </a:xfrm>
          <a:prstGeom prst="line">
            <a:avLst/>
          </a:prstGeom>
          <a:noFill/>
          <a:ln w="56388">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12"/>
          <p:cNvSpPr>
            <a:spLocks/>
          </p:cNvSpPr>
          <p:nvPr/>
        </p:nvSpPr>
        <p:spPr bwMode="auto">
          <a:xfrm>
            <a:off x="6929975" y="3294094"/>
            <a:ext cx="177826" cy="178271"/>
          </a:xfrm>
          <a:custGeom>
            <a:avLst/>
            <a:gdLst/>
            <a:ahLst/>
            <a:cxnLst>
              <a:cxn ang="0">
                <a:pos x="268" y="0"/>
              </a:cxn>
              <a:cxn ang="0">
                <a:pos x="0" y="0"/>
              </a:cxn>
              <a:cxn ang="0">
                <a:pos x="134" y="269"/>
              </a:cxn>
              <a:cxn ang="0">
                <a:pos x="268" y="0"/>
              </a:cxn>
            </a:cxnLst>
            <a:rect l="0" t="0" r="r" b="b"/>
            <a:pathLst>
              <a:path w="269" h="269">
                <a:moveTo>
                  <a:pt x="268" y="0"/>
                </a:moveTo>
                <a:lnTo>
                  <a:pt x="0" y="0"/>
                </a:lnTo>
                <a:lnTo>
                  <a:pt x="134" y="269"/>
                </a:lnTo>
                <a:lnTo>
                  <a:pt x="26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0" name="Picture 16"/>
          <p:cNvPicPr>
            <a:picLocks noChangeAspect="1" noChangeArrowheads="1"/>
          </p:cNvPicPr>
          <p:nvPr/>
        </p:nvPicPr>
        <p:blipFill>
          <a:blip r:embed="rId2"/>
          <a:srcRect/>
          <a:stretch>
            <a:fillRect/>
          </a:stretch>
        </p:blipFill>
        <p:spPr bwMode="auto">
          <a:xfrm>
            <a:off x="3558554" y="5727594"/>
            <a:ext cx="2297855" cy="715736"/>
          </a:xfrm>
          <a:prstGeom prst="rect">
            <a:avLst/>
          </a:prstGeom>
          <a:noFill/>
          <a:ln w="9525">
            <a:noFill/>
            <a:miter lim="800000"/>
            <a:headEnd/>
            <a:tailEnd/>
          </a:ln>
        </p:spPr>
      </p:pic>
      <p:sp>
        <p:nvSpPr>
          <p:cNvPr id="21" name="Freeform 17"/>
          <p:cNvSpPr>
            <a:spLocks/>
          </p:cNvSpPr>
          <p:nvPr/>
        </p:nvSpPr>
        <p:spPr bwMode="auto">
          <a:xfrm>
            <a:off x="5809473" y="5063551"/>
            <a:ext cx="1250070" cy="992752"/>
          </a:xfrm>
          <a:custGeom>
            <a:avLst/>
            <a:gdLst/>
            <a:ahLst/>
            <a:cxnLst>
              <a:cxn ang="0">
                <a:pos x="1890" y="0"/>
              </a:cxn>
              <a:cxn ang="0">
                <a:pos x="1888" y="61"/>
              </a:cxn>
              <a:cxn ang="0">
                <a:pos x="1882" y="123"/>
              </a:cxn>
              <a:cxn ang="0">
                <a:pos x="1871" y="184"/>
              </a:cxn>
              <a:cxn ang="0">
                <a:pos x="1857" y="243"/>
              </a:cxn>
              <a:cxn ang="0">
                <a:pos x="1839" y="301"/>
              </a:cxn>
              <a:cxn ang="0">
                <a:pos x="1817" y="359"/>
              </a:cxn>
              <a:cxn ang="0">
                <a:pos x="1793" y="415"/>
              </a:cxn>
              <a:cxn ang="0">
                <a:pos x="1766" y="470"/>
              </a:cxn>
              <a:cxn ang="0">
                <a:pos x="1736" y="524"/>
              </a:cxn>
              <a:cxn ang="0">
                <a:pos x="1705" y="575"/>
              </a:cxn>
              <a:cxn ang="0">
                <a:pos x="1670" y="626"/>
              </a:cxn>
              <a:cxn ang="0">
                <a:pos x="1633" y="676"/>
              </a:cxn>
              <a:cxn ang="0">
                <a:pos x="1596" y="723"/>
              </a:cxn>
              <a:cxn ang="0">
                <a:pos x="1556" y="770"/>
              </a:cxn>
              <a:cxn ang="0">
                <a:pos x="1514" y="815"/>
              </a:cxn>
              <a:cxn ang="0">
                <a:pos x="1470" y="860"/>
              </a:cxn>
              <a:cxn ang="0">
                <a:pos x="1426" y="902"/>
              </a:cxn>
              <a:cxn ang="0">
                <a:pos x="1381" y="943"/>
              </a:cxn>
              <a:cxn ang="0">
                <a:pos x="1333" y="982"/>
              </a:cxn>
              <a:cxn ang="0">
                <a:pos x="1284" y="1021"/>
              </a:cxn>
              <a:cxn ang="0">
                <a:pos x="1236" y="1057"/>
              </a:cxn>
              <a:cxn ang="0">
                <a:pos x="1187" y="1092"/>
              </a:cxn>
              <a:cxn ang="0">
                <a:pos x="1136" y="1126"/>
              </a:cxn>
              <a:cxn ang="0">
                <a:pos x="1084" y="1159"/>
              </a:cxn>
              <a:cxn ang="0">
                <a:pos x="1031" y="1190"/>
              </a:cxn>
              <a:cxn ang="0">
                <a:pos x="977" y="1220"/>
              </a:cxn>
              <a:cxn ang="0">
                <a:pos x="921" y="1249"/>
              </a:cxn>
              <a:cxn ang="0">
                <a:pos x="865" y="1277"/>
              </a:cxn>
              <a:cxn ang="0">
                <a:pos x="808" y="1303"/>
              </a:cxn>
              <a:cxn ang="0">
                <a:pos x="753" y="1327"/>
              </a:cxn>
              <a:cxn ang="0">
                <a:pos x="697" y="1349"/>
              </a:cxn>
              <a:cxn ang="0">
                <a:pos x="640" y="1370"/>
              </a:cxn>
              <a:cxn ang="0">
                <a:pos x="582" y="1389"/>
              </a:cxn>
              <a:cxn ang="0">
                <a:pos x="524" y="1407"/>
              </a:cxn>
              <a:cxn ang="0">
                <a:pos x="466" y="1424"/>
              </a:cxn>
              <a:cxn ang="0">
                <a:pos x="407" y="1439"/>
              </a:cxn>
              <a:cxn ang="0">
                <a:pos x="348" y="1453"/>
              </a:cxn>
              <a:cxn ang="0">
                <a:pos x="288" y="1464"/>
              </a:cxn>
              <a:cxn ang="0">
                <a:pos x="228" y="1475"/>
              </a:cxn>
              <a:cxn ang="0">
                <a:pos x="168" y="1483"/>
              </a:cxn>
              <a:cxn ang="0">
                <a:pos x="107" y="1490"/>
              </a:cxn>
              <a:cxn ang="0">
                <a:pos x="46" y="1495"/>
              </a:cxn>
              <a:cxn ang="0">
                <a:pos x="3" y="1498"/>
              </a:cxn>
              <a:cxn ang="0">
                <a:pos x="0" y="1498"/>
              </a:cxn>
            </a:cxnLst>
            <a:rect l="0" t="0" r="r" b="b"/>
            <a:pathLst>
              <a:path w="1891" h="1498">
                <a:moveTo>
                  <a:pt x="1890" y="0"/>
                </a:moveTo>
                <a:lnTo>
                  <a:pt x="1888" y="61"/>
                </a:lnTo>
                <a:lnTo>
                  <a:pt x="1882" y="123"/>
                </a:lnTo>
                <a:lnTo>
                  <a:pt x="1871" y="184"/>
                </a:lnTo>
                <a:lnTo>
                  <a:pt x="1857" y="243"/>
                </a:lnTo>
                <a:lnTo>
                  <a:pt x="1839" y="301"/>
                </a:lnTo>
                <a:lnTo>
                  <a:pt x="1817" y="359"/>
                </a:lnTo>
                <a:lnTo>
                  <a:pt x="1793" y="415"/>
                </a:lnTo>
                <a:lnTo>
                  <a:pt x="1766" y="470"/>
                </a:lnTo>
                <a:lnTo>
                  <a:pt x="1736" y="524"/>
                </a:lnTo>
                <a:lnTo>
                  <a:pt x="1705" y="575"/>
                </a:lnTo>
                <a:lnTo>
                  <a:pt x="1670" y="626"/>
                </a:lnTo>
                <a:lnTo>
                  <a:pt x="1633" y="676"/>
                </a:lnTo>
                <a:lnTo>
                  <a:pt x="1596" y="723"/>
                </a:lnTo>
                <a:lnTo>
                  <a:pt x="1556" y="770"/>
                </a:lnTo>
                <a:lnTo>
                  <a:pt x="1514" y="815"/>
                </a:lnTo>
                <a:lnTo>
                  <a:pt x="1470" y="860"/>
                </a:lnTo>
                <a:lnTo>
                  <a:pt x="1426" y="902"/>
                </a:lnTo>
                <a:lnTo>
                  <a:pt x="1381" y="943"/>
                </a:lnTo>
                <a:lnTo>
                  <a:pt x="1333" y="982"/>
                </a:lnTo>
                <a:lnTo>
                  <a:pt x="1284" y="1021"/>
                </a:lnTo>
                <a:lnTo>
                  <a:pt x="1236" y="1057"/>
                </a:lnTo>
                <a:lnTo>
                  <a:pt x="1187" y="1092"/>
                </a:lnTo>
                <a:lnTo>
                  <a:pt x="1136" y="1126"/>
                </a:lnTo>
                <a:lnTo>
                  <a:pt x="1084" y="1159"/>
                </a:lnTo>
                <a:lnTo>
                  <a:pt x="1031" y="1190"/>
                </a:lnTo>
                <a:lnTo>
                  <a:pt x="977" y="1220"/>
                </a:lnTo>
                <a:lnTo>
                  <a:pt x="921" y="1249"/>
                </a:lnTo>
                <a:lnTo>
                  <a:pt x="865" y="1277"/>
                </a:lnTo>
                <a:lnTo>
                  <a:pt x="808" y="1303"/>
                </a:lnTo>
                <a:lnTo>
                  <a:pt x="753" y="1327"/>
                </a:lnTo>
                <a:lnTo>
                  <a:pt x="697" y="1349"/>
                </a:lnTo>
                <a:lnTo>
                  <a:pt x="640" y="1370"/>
                </a:lnTo>
                <a:lnTo>
                  <a:pt x="582" y="1389"/>
                </a:lnTo>
                <a:lnTo>
                  <a:pt x="524" y="1407"/>
                </a:lnTo>
                <a:lnTo>
                  <a:pt x="466" y="1424"/>
                </a:lnTo>
                <a:lnTo>
                  <a:pt x="407" y="1439"/>
                </a:lnTo>
                <a:lnTo>
                  <a:pt x="348" y="1453"/>
                </a:lnTo>
                <a:lnTo>
                  <a:pt x="288" y="1464"/>
                </a:lnTo>
                <a:lnTo>
                  <a:pt x="228" y="1475"/>
                </a:lnTo>
                <a:lnTo>
                  <a:pt x="168" y="1483"/>
                </a:lnTo>
                <a:lnTo>
                  <a:pt x="107" y="1490"/>
                </a:lnTo>
                <a:lnTo>
                  <a:pt x="46" y="1495"/>
                </a:lnTo>
                <a:lnTo>
                  <a:pt x="3" y="1498"/>
                </a:lnTo>
                <a:lnTo>
                  <a:pt x="0" y="1498"/>
                </a:lnTo>
              </a:path>
            </a:pathLst>
          </a:custGeom>
          <a:noFill/>
          <a:ln w="563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18"/>
          <p:cNvSpPr>
            <a:spLocks/>
          </p:cNvSpPr>
          <p:nvPr/>
        </p:nvSpPr>
        <p:spPr bwMode="auto">
          <a:xfrm>
            <a:off x="5749978" y="5962859"/>
            <a:ext cx="180470" cy="180259"/>
          </a:xfrm>
          <a:custGeom>
            <a:avLst/>
            <a:gdLst/>
            <a:ahLst/>
            <a:cxnLst>
              <a:cxn ang="0">
                <a:pos x="266" y="0"/>
              </a:cxn>
              <a:cxn ang="0">
                <a:pos x="0" y="142"/>
              </a:cxn>
              <a:cxn ang="0">
                <a:pos x="273" y="271"/>
              </a:cxn>
              <a:cxn ang="0">
                <a:pos x="266" y="0"/>
              </a:cxn>
            </a:cxnLst>
            <a:rect l="0" t="0" r="r" b="b"/>
            <a:pathLst>
              <a:path w="273" h="272">
                <a:moveTo>
                  <a:pt x="266" y="0"/>
                </a:moveTo>
                <a:lnTo>
                  <a:pt x="0" y="142"/>
                </a:lnTo>
                <a:lnTo>
                  <a:pt x="273" y="271"/>
                </a:lnTo>
                <a:lnTo>
                  <a:pt x="26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Line 19"/>
          <p:cNvSpPr>
            <a:spLocks noChangeShapeType="1"/>
          </p:cNvSpPr>
          <p:nvPr/>
        </p:nvSpPr>
        <p:spPr bwMode="auto">
          <a:xfrm>
            <a:off x="7019880" y="4029711"/>
            <a:ext cx="0" cy="577227"/>
          </a:xfrm>
          <a:prstGeom prst="line">
            <a:avLst/>
          </a:prstGeom>
          <a:noFill/>
          <a:ln w="56388">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4" name="Picture 20"/>
          <p:cNvPicPr>
            <a:picLocks noChangeAspect="1" noChangeArrowheads="1"/>
          </p:cNvPicPr>
          <p:nvPr/>
        </p:nvPicPr>
        <p:blipFill>
          <a:blip r:embed="rId3"/>
          <a:srcRect/>
          <a:stretch>
            <a:fillRect/>
          </a:stretch>
        </p:blipFill>
        <p:spPr bwMode="auto">
          <a:xfrm>
            <a:off x="1178727" y="4534702"/>
            <a:ext cx="2297855" cy="954314"/>
          </a:xfrm>
          <a:prstGeom prst="rect">
            <a:avLst/>
          </a:prstGeom>
          <a:noFill/>
          <a:ln w="9525">
            <a:noFill/>
            <a:miter lim="800000"/>
            <a:headEnd/>
            <a:tailEnd/>
          </a:ln>
        </p:spPr>
      </p:pic>
      <p:sp>
        <p:nvSpPr>
          <p:cNvPr id="25" name="Freeform 21"/>
          <p:cNvSpPr>
            <a:spLocks/>
          </p:cNvSpPr>
          <p:nvPr/>
        </p:nvSpPr>
        <p:spPr bwMode="auto">
          <a:xfrm>
            <a:off x="1143029" y="4572000"/>
            <a:ext cx="2429407" cy="838200"/>
          </a:xfrm>
          <a:custGeom>
            <a:avLst/>
            <a:gdLst/>
            <a:ahLst/>
            <a:cxnLst>
              <a:cxn ang="0">
                <a:pos x="3040" y="0"/>
              </a:cxn>
              <a:cxn ang="0">
                <a:pos x="197" y="0"/>
              </a:cxn>
              <a:cxn ang="0">
                <a:pos x="130" y="12"/>
              </a:cxn>
              <a:cxn ang="0">
                <a:pos x="73" y="45"/>
              </a:cxn>
              <a:cxn ang="0">
                <a:pos x="31" y="94"/>
              </a:cxn>
              <a:cxn ang="0">
                <a:pos x="5" y="154"/>
              </a:cxn>
              <a:cxn ang="0">
                <a:pos x="0" y="1003"/>
              </a:cxn>
              <a:cxn ang="0">
                <a:pos x="2" y="1026"/>
              </a:cxn>
              <a:cxn ang="0">
                <a:pos x="21" y="1090"/>
              </a:cxn>
              <a:cxn ang="0">
                <a:pos x="60" y="1142"/>
              </a:cxn>
              <a:cxn ang="0">
                <a:pos x="113" y="1180"/>
              </a:cxn>
              <a:cxn ang="0">
                <a:pos x="177" y="1198"/>
              </a:cxn>
              <a:cxn ang="0">
                <a:pos x="200" y="1200"/>
              </a:cxn>
              <a:cxn ang="0">
                <a:pos x="3043" y="1200"/>
              </a:cxn>
              <a:cxn ang="0">
                <a:pos x="3110" y="1187"/>
              </a:cxn>
              <a:cxn ang="0">
                <a:pos x="3166" y="1155"/>
              </a:cxn>
              <a:cxn ang="0">
                <a:pos x="3209" y="1106"/>
              </a:cxn>
              <a:cxn ang="0">
                <a:pos x="3235" y="1045"/>
              </a:cxn>
              <a:cxn ang="0">
                <a:pos x="3240" y="196"/>
              </a:cxn>
              <a:cxn ang="0">
                <a:pos x="3238" y="173"/>
              </a:cxn>
              <a:cxn ang="0">
                <a:pos x="3219" y="110"/>
              </a:cxn>
              <a:cxn ang="0">
                <a:pos x="3180" y="57"/>
              </a:cxn>
              <a:cxn ang="0">
                <a:pos x="3127" y="20"/>
              </a:cxn>
              <a:cxn ang="0">
                <a:pos x="3063" y="1"/>
              </a:cxn>
              <a:cxn ang="0">
                <a:pos x="3040" y="0"/>
              </a:cxn>
            </a:cxnLst>
            <a:rect l="0" t="0" r="r" b="b"/>
            <a:pathLst>
              <a:path w="3240" h="1200">
                <a:moveTo>
                  <a:pt x="3040" y="0"/>
                </a:moveTo>
                <a:lnTo>
                  <a:pt x="197" y="0"/>
                </a:lnTo>
                <a:lnTo>
                  <a:pt x="130" y="12"/>
                </a:lnTo>
                <a:lnTo>
                  <a:pt x="73" y="45"/>
                </a:lnTo>
                <a:lnTo>
                  <a:pt x="31" y="94"/>
                </a:lnTo>
                <a:lnTo>
                  <a:pt x="5" y="154"/>
                </a:lnTo>
                <a:lnTo>
                  <a:pt x="0" y="1003"/>
                </a:lnTo>
                <a:lnTo>
                  <a:pt x="2" y="1026"/>
                </a:lnTo>
                <a:lnTo>
                  <a:pt x="21" y="1090"/>
                </a:lnTo>
                <a:lnTo>
                  <a:pt x="60" y="1142"/>
                </a:lnTo>
                <a:lnTo>
                  <a:pt x="113" y="1180"/>
                </a:lnTo>
                <a:lnTo>
                  <a:pt x="177" y="1198"/>
                </a:lnTo>
                <a:lnTo>
                  <a:pt x="200" y="1200"/>
                </a:lnTo>
                <a:lnTo>
                  <a:pt x="3043" y="1200"/>
                </a:lnTo>
                <a:lnTo>
                  <a:pt x="3110" y="1187"/>
                </a:lnTo>
                <a:lnTo>
                  <a:pt x="3166" y="1155"/>
                </a:lnTo>
                <a:lnTo>
                  <a:pt x="3209" y="1106"/>
                </a:lnTo>
                <a:lnTo>
                  <a:pt x="3235" y="1045"/>
                </a:lnTo>
                <a:lnTo>
                  <a:pt x="3240" y="196"/>
                </a:lnTo>
                <a:lnTo>
                  <a:pt x="3238" y="173"/>
                </a:lnTo>
                <a:lnTo>
                  <a:pt x="3219" y="110"/>
                </a:lnTo>
                <a:lnTo>
                  <a:pt x="3180" y="57"/>
                </a:lnTo>
                <a:lnTo>
                  <a:pt x="3127" y="20"/>
                </a:lnTo>
                <a:lnTo>
                  <a:pt x="3063" y="1"/>
                </a:lnTo>
                <a:lnTo>
                  <a:pt x="3040" y="0"/>
                </a:lnTo>
                <a:close/>
              </a:path>
            </a:pathLst>
          </a:cu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algn="ctr"/>
            <a:r>
              <a:rPr lang="en-US" dirty="0"/>
              <a:t>Statistical or Verbal Summarization</a:t>
            </a:r>
          </a:p>
          <a:p>
            <a:endParaRPr lang="en-US" dirty="0"/>
          </a:p>
        </p:txBody>
      </p:sp>
      <p:sp>
        <p:nvSpPr>
          <p:cNvPr id="26" name="Freeform 23"/>
          <p:cNvSpPr>
            <a:spLocks/>
          </p:cNvSpPr>
          <p:nvPr/>
        </p:nvSpPr>
        <p:spPr bwMode="auto">
          <a:xfrm>
            <a:off x="2305839" y="5440638"/>
            <a:ext cx="1302955" cy="616991"/>
          </a:xfrm>
          <a:custGeom>
            <a:avLst/>
            <a:gdLst/>
            <a:ahLst/>
            <a:cxnLst>
              <a:cxn ang="0">
                <a:pos x="1970" y="931"/>
              </a:cxn>
              <a:cxn ang="0">
                <a:pos x="1909" y="930"/>
              </a:cxn>
              <a:cxn ang="0">
                <a:pos x="1848" y="928"/>
              </a:cxn>
              <a:cxn ang="0">
                <a:pos x="1788" y="925"/>
              </a:cxn>
              <a:cxn ang="0">
                <a:pos x="1727" y="921"/>
              </a:cxn>
              <a:cxn ang="0">
                <a:pos x="1667" y="915"/>
              </a:cxn>
              <a:cxn ang="0">
                <a:pos x="1607" y="908"/>
              </a:cxn>
              <a:cxn ang="0">
                <a:pos x="1547" y="901"/>
              </a:cxn>
              <a:cxn ang="0">
                <a:pos x="1487" y="892"/>
              </a:cxn>
              <a:cxn ang="0">
                <a:pos x="1425" y="881"/>
              </a:cxn>
              <a:cxn ang="0">
                <a:pos x="1364" y="870"/>
              </a:cxn>
              <a:cxn ang="0">
                <a:pos x="1303" y="857"/>
              </a:cxn>
              <a:cxn ang="0">
                <a:pos x="1243" y="843"/>
              </a:cxn>
              <a:cxn ang="0">
                <a:pos x="1184" y="828"/>
              </a:cxn>
              <a:cxn ang="0">
                <a:pos x="1125" y="812"/>
              </a:cxn>
              <a:cxn ang="0">
                <a:pos x="1067" y="795"/>
              </a:cxn>
              <a:cxn ang="0">
                <a:pos x="1007" y="776"/>
              </a:cxn>
              <a:cxn ang="0">
                <a:pos x="949" y="757"/>
              </a:cxn>
              <a:cxn ang="0">
                <a:pos x="891" y="736"/>
              </a:cxn>
              <a:cxn ang="0">
                <a:pos x="835" y="714"/>
              </a:cxn>
              <a:cxn ang="0">
                <a:pos x="777" y="691"/>
              </a:cxn>
              <a:cxn ang="0">
                <a:pos x="721" y="666"/>
              </a:cxn>
              <a:cxn ang="0">
                <a:pos x="666" y="640"/>
              </a:cxn>
              <a:cxn ang="0">
                <a:pos x="611" y="613"/>
              </a:cxn>
              <a:cxn ang="0">
                <a:pos x="557" y="585"/>
              </a:cxn>
              <a:cxn ang="0">
                <a:pos x="504" y="554"/>
              </a:cxn>
              <a:cxn ang="0">
                <a:pos x="452" y="523"/>
              </a:cxn>
              <a:cxn ang="0">
                <a:pos x="401" y="489"/>
              </a:cxn>
              <a:cxn ang="0">
                <a:pos x="350" y="454"/>
              </a:cxn>
              <a:cxn ang="0">
                <a:pos x="302" y="417"/>
              </a:cxn>
              <a:cxn ang="0">
                <a:pos x="256" y="378"/>
              </a:cxn>
              <a:cxn ang="0">
                <a:pos x="211" y="338"/>
              </a:cxn>
              <a:cxn ang="0">
                <a:pos x="169" y="295"/>
              </a:cxn>
              <a:cxn ang="0">
                <a:pos x="128" y="248"/>
              </a:cxn>
              <a:cxn ang="0">
                <a:pos x="92" y="200"/>
              </a:cxn>
              <a:cxn ang="0">
                <a:pos x="32" y="95"/>
              </a:cxn>
              <a:cxn ang="0">
                <a:pos x="10" y="39"/>
              </a:cxn>
              <a:cxn ang="0">
                <a:pos x="0" y="0"/>
              </a:cxn>
            </a:cxnLst>
            <a:rect l="0" t="0" r="r" b="b"/>
            <a:pathLst>
              <a:path w="1971" h="931">
                <a:moveTo>
                  <a:pt x="1970" y="931"/>
                </a:moveTo>
                <a:lnTo>
                  <a:pt x="1909" y="930"/>
                </a:lnTo>
                <a:lnTo>
                  <a:pt x="1848" y="928"/>
                </a:lnTo>
                <a:lnTo>
                  <a:pt x="1788" y="925"/>
                </a:lnTo>
                <a:lnTo>
                  <a:pt x="1727" y="921"/>
                </a:lnTo>
                <a:lnTo>
                  <a:pt x="1667" y="915"/>
                </a:lnTo>
                <a:lnTo>
                  <a:pt x="1607" y="908"/>
                </a:lnTo>
                <a:lnTo>
                  <a:pt x="1547" y="901"/>
                </a:lnTo>
                <a:lnTo>
                  <a:pt x="1487" y="892"/>
                </a:lnTo>
                <a:lnTo>
                  <a:pt x="1425" y="881"/>
                </a:lnTo>
                <a:lnTo>
                  <a:pt x="1364" y="870"/>
                </a:lnTo>
                <a:lnTo>
                  <a:pt x="1303" y="857"/>
                </a:lnTo>
                <a:lnTo>
                  <a:pt x="1243" y="843"/>
                </a:lnTo>
                <a:lnTo>
                  <a:pt x="1184" y="828"/>
                </a:lnTo>
                <a:lnTo>
                  <a:pt x="1125" y="812"/>
                </a:lnTo>
                <a:lnTo>
                  <a:pt x="1067" y="795"/>
                </a:lnTo>
                <a:lnTo>
                  <a:pt x="1007" y="776"/>
                </a:lnTo>
                <a:lnTo>
                  <a:pt x="949" y="757"/>
                </a:lnTo>
                <a:lnTo>
                  <a:pt x="891" y="736"/>
                </a:lnTo>
                <a:lnTo>
                  <a:pt x="835" y="714"/>
                </a:lnTo>
                <a:lnTo>
                  <a:pt x="777" y="691"/>
                </a:lnTo>
                <a:lnTo>
                  <a:pt x="721" y="666"/>
                </a:lnTo>
                <a:lnTo>
                  <a:pt x="666" y="640"/>
                </a:lnTo>
                <a:lnTo>
                  <a:pt x="611" y="613"/>
                </a:lnTo>
                <a:lnTo>
                  <a:pt x="557" y="585"/>
                </a:lnTo>
                <a:lnTo>
                  <a:pt x="504" y="554"/>
                </a:lnTo>
                <a:lnTo>
                  <a:pt x="452" y="523"/>
                </a:lnTo>
                <a:lnTo>
                  <a:pt x="401" y="489"/>
                </a:lnTo>
                <a:lnTo>
                  <a:pt x="350" y="454"/>
                </a:lnTo>
                <a:lnTo>
                  <a:pt x="302" y="417"/>
                </a:lnTo>
                <a:lnTo>
                  <a:pt x="256" y="378"/>
                </a:lnTo>
                <a:lnTo>
                  <a:pt x="211" y="338"/>
                </a:lnTo>
                <a:lnTo>
                  <a:pt x="169" y="295"/>
                </a:lnTo>
                <a:lnTo>
                  <a:pt x="128" y="248"/>
                </a:lnTo>
                <a:lnTo>
                  <a:pt x="92" y="200"/>
                </a:lnTo>
                <a:lnTo>
                  <a:pt x="32" y="95"/>
                </a:lnTo>
                <a:lnTo>
                  <a:pt x="10" y="39"/>
                </a:lnTo>
                <a:lnTo>
                  <a:pt x="0" y="0"/>
                </a:lnTo>
              </a:path>
            </a:pathLst>
          </a:custGeom>
          <a:noFill/>
          <a:ln w="563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4"/>
          <p:cNvSpPr>
            <a:spLocks/>
          </p:cNvSpPr>
          <p:nvPr/>
        </p:nvSpPr>
        <p:spPr bwMode="auto">
          <a:xfrm>
            <a:off x="2230478" y="5380330"/>
            <a:ext cx="177826" cy="187549"/>
          </a:xfrm>
          <a:custGeom>
            <a:avLst/>
            <a:gdLst/>
            <a:ahLst/>
            <a:cxnLst>
              <a:cxn ang="0">
                <a:pos x="104" y="0"/>
              </a:cxn>
              <a:cxn ang="0">
                <a:pos x="0" y="282"/>
              </a:cxn>
              <a:cxn ang="0">
                <a:pos x="268" y="252"/>
              </a:cxn>
              <a:cxn ang="0">
                <a:pos x="104" y="0"/>
              </a:cxn>
            </a:cxnLst>
            <a:rect l="0" t="0" r="r" b="b"/>
            <a:pathLst>
              <a:path w="269" h="283">
                <a:moveTo>
                  <a:pt x="104" y="0"/>
                </a:moveTo>
                <a:lnTo>
                  <a:pt x="0" y="282"/>
                </a:lnTo>
                <a:lnTo>
                  <a:pt x="268" y="252"/>
                </a:lnTo>
                <a:lnTo>
                  <a:pt x="10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Line 26"/>
          <p:cNvSpPr>
            <a:spLocks noChangeShapeType="1"/>
          </p:cNvSpPr>
          <p:nvPr/>
        </p:nvSpPr>
        <p:spPr bwMode="auto">
          <a:xfrm>
            <a:off x="2101571" y="4586394"/>
            <a:ext cx="0" cy="0"/>
          </a:xfrm>
          <a:prstGeom prst="line">
            <a:avLst/>
          </a:prstGeom>
          <a:noFill/>
          <a:ln w="56388">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Rectangle 27"/>
          <p:cNvSpPr>
            <a:spLocks noChangeArrowheads="1"/>
          </p:cNvSpPr>
          <p:nvPr/>
        </p:nvSpPr>
        <p:spPr bwMode="auto">
          <a:xfrm>
            <a:off x="722593" y="3505501"/>
            <a:ext cx="2935120" cy="556683"/>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algn="ctr"/>
            <a:r>
              <a:rPr lang="en-US" dirty="0"/>
              <a:t>Empirical Generalizations</a:t>
            </a:r>
          </a:p>
        </p:txBody>
      </p:sp>
      <p:pic>
        <p:nvPicPr>
          <p:cNvPr id="31" name="Picture 29"/>
          <p:cNvPicPr>
            <a:picLocks noChangeAspect="1" noChangeArrowheads="1"/>
          </p:cNvPicPr>
          <p:nvPr/>
        </p:nvPicPr>
        <p:blipFill>
          <a:blip r:embed="rId4"/>
          <a:srcRect/>
          <a:stretch>
            <a:fillRect/>
          </a:stretch>
        </p:blipFill>
        <p:spPr bwMode="auto">
          <a:xfrm>
            <a:off x="1096094" y="2465033"/>
            <a:ext cx="2302483" cy="555358"/>
          </a:xfrm>
          <a:prstGeom prst="rect">
            <a:avLst/>
          </a:prstGeom>
          <a:noFill/>
          <a:ln w="9525">
            <a:noFill/>
            <a:miter lim="800000"/>
            <a:headEnd/>
            <a:tailEnd/>
          </a:ln>
        </p:spPr>
      </p:pic>
      <p:sp>
        <p:nvSpPr>
          <p:cNvPr id="32" name="Freeform 30"/>
          <p:cNvSpPr>
            <a:spLocks/>
          </p:cNvSpPr>
          <p:nvPr/>
        </p:nvSpPr>
        <p:spPr bwMode="auto">
          <a:xfrm>
            <a:off x="1148979" y="2517388"/>
            <a:ext cx="2141844" cy="397631"/>
          </a:xfrm>
          <a:custGeom>
            <a:avLst/>
            <a:gdLst/>
            <a:ahLst/>
            <a:cxnLst>
              <a:cxn ang="0">
                <a:pos x="3140" y="0"/>
              </a:cxn>
              <a:cxn ang="0">
                <a:pos x="98" y="0"/>
              </a:cxn>
              <a:cxn ang="0">
                <a:pos x="37" y="22"/>
              </a:cxn>
              <a:cxn ang="0">
                <a:pos x="3" y="77"/>
              </a:cxn>
              <a:cxn ang="0">
                <a:pos x="0" y="501"/>
              </a:cxn>
              <a:cxn ang="0">
                <a:pos x="3" y="524"/>
              </a:cxn>
              <a:cxn ang="0">
                <a:pos x="38" y="578"/>
              </a:cxn>
              <a:cxn ang="0">
                <a:pos x="100" y="600"/>
              </a:cxn>
              <a:cxn ang="0">
                <a:pos x="3142" y="600"/>
              </a:cxn>
              <a:cxn ang="0">
                <a:pos x="3203" y="577"/>
              </a:cxn>
              <a:cxn ang="0">
                <a:pos x="3237" y="523"/>
              </a:cxn>
              <a:cxn ang="0">
                <a:pos x="3240" y="98"/>
              </a:cxn>
              <a:cxn ang="0">
                <a:pos x="3237" y="76"/>
              </a:cxn>
              <a:cxn ang="0">
                <a:pos x="3202" y="21"/>
              </a:cxn>
              <a:cxn ang="0">
                <a:pos x="3140" y="0"/>
              </a:cxn>
            </a:cxnLst>
            <a:rect l="0" t="0" r="r" b="b"/>
            <a:pathLst>
              <a:path w="3240" h="600">
                <a:moveTo>
                  <a:pt x="3140" y="0"/>
                </a:moveTo>
                <a:lnTo>
                  <a:pt x="98" y="0"/>
                </a:lnTo>
                <a:lnTo>
                  <a:pt x="37" y="22"/>
                </a:lnTo>
                <a:lnTo>
                  <a:pt x="3" y="77"/>
                </a:lnTo>
                <a:lnTo>
                  <a:pt x="0" y="501"/>
                </a:lnTo>
                <a:lnTo>
                  <a:pt x="3" y="524"/>
                </a:lnTo>
                <a:lnTo>
                  <a:pt x="38" y="578"/>
                </a:lnTo>
                <a:lnTo>
                  <a:pt x="100" y="600"/>
                </a:lnTo>
                <a:lnTo>
                  <a:pt x="3142" y="600"/>
                </a:lnTo>
                <a:lnTo>
                  <a:pt x="3203" y="577"/>
                </a:lnTo>
                <a:lnTo>
                  <a:pt x="3237" y="523"/>
                </a:lnTo>
                <a:lnTo>
                  <a:pt x="3240" y="98"/>
                </a:lnTo>
                <a:lnTo>
                  <a:pt x="3237" y="76"/>
                </a:lnTo>
                <a:lnTo>
                  <a:pt x="3202" y="21"/>
                </a:lnTo>
                <a:lnTo>
                  <a:pt x="3140" y="0"/>
                </a:lnTo>
                <a:close/>
              </a:path>
            </a:pathLst>
          </a:cu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r>
              <a:rPr lang="en-US" dirty="0"/>
              <a:t>Creative Leaps</a:t>
            </a:r>
          </a:p>
        </p:txBody>
      </p:sp>
      <p:sp>
        <p:nvSpPr>
          <p:cNvPr id="33" name="Freeform 31"/>
          <p:cNvSpPr>
            <a:spLocks/>
          </p:cNvSpPr>
          <p:nvPr/>
        </p:nvSpPr>
        <p:spPr bwMode="auto">
          <a:xfrm>
            <a:off x="1148979" y="2517388"/>
            <a:ext cx="2141844" cy="397631"/>
          </a:xfrm>
          <a:custGeom>
            <a:avLst/>
            <a:gdLst/>
            <a:ahLst/>
            <a:cxnLst>
              <a:cxn ang="0">
                <a:pos x="0" y="100"/>
              </a:cxn>
              <a:cxn ang="0">
                <a:pos x="22" y="38"/>
              </a:cxn>
              <a:cxn ang="0">
                <a:pos x="76" y="3"/>
              </a:cxn>
              <a:cxn ang="0">
                <a:pos x="3140" y="0"/>
              </a:cxn>
              <a:cxn ang="0">
                <a:pos x="3163" y="2"/>
              </a:cxn>
              <a:cxn ang="0">
                <a:pos x="3217" y="37"/>
              </a:cxn>
              <a:cxn ang="0">
                <a:pos x="3240" y="98"/>
              </a:cxn>
              <a:cxn ang="0">
                <a:pos x="3240" y="500"/>
              </a:cxn>
              <a:cxn ang="0">
                <a:pos x="3237" y="523"/>
              </a:cxn>
              <a:cxn ang="0">
                <a:pos x="3203" y="577"/>
              </a:cxn>
              <a:cxn ang="0">
                <a:pos x="3142" y="600"/>
              </a:cxn>
              <a:cxn ang="0">
                <a:pos x="100" y="600"/>
              </a:cxn>
              <a:cxn ang="0">
                <a:pos x="77" y="597"/>
              </a:cxn>
              <a:cxn ang="0">
                <a:pos x="23" y="563"/>
              </a:cxn>
              <a:cxn ang="0">
                <a:pos x="0" y="501"/>
              </a:cxn>
              <a:cxn ang="0">
                <a:pos x="0" y="100"/>
              </a:cxn>
            </a:cxnLst>
            <a:rect l="0" t="0" r="r" b="b"/>
            <a:pathLst>
              <a:path w="3240" h="600">
                <a:moveTo>
                  <a:pt x="0" y="100"/>
                </a:moveTo>
                <a:lnTo>
                  <a:pt x="22" y="38"/>
                </a:lnTo>
                <a:lnTo>
                  <a:pt x="76" y="3"/>
                </a:lnTo>
                <a:lnTo>
                  <a:pt x="3140" y="0"/>
                </a:lnTo>
                <a:lnTo>
                  <a:pt x="3163" y="2"/>
                </a:lnTo>
                <a:lnTo>
                  <a:pt x="3217" y="37"/>
                </a:lnTo>
                <a:lnTo>
                  <a:pt x="3240" y="98"/>
                </a:lnTo>
                <a:lnTo>
                  <a:pt x="3240" y="500"/>
                </a:lnTo>
                <a:lnTo>
                  <a:pt x="3237" y="523"/>
                </a:lnTo>
                <a:lnTo>
                  <a:pt x="3203" y="577"/>
                </a:lnTo>
                <a:lnTo>
                  <a:pt x="3142" y="600"/>
                </a:lnTo>
                <a:lnTo>
                  <a:pt x="100" y="600"/>
                </a:lnTo>
                <a:lnTo>
                  <a:pt x="77" y="597"/>
                </a:lnTo>
                <a:lnTo>
                  <a:pt x="23" y="563"/>
                </a:lnTo>
                <a:lnTo>
                  <a:pt x="0" y="501"/>
                </a:lnTo>
                <a:lnTo>
                  <a:pt x="0" y="100"/>
                </a:lnTo>
                <a:close/>
              </a:path>
            </a:pathLst>
          </a:custGeom>
          <a:noFill/>
          <a:ln w="9144">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12"/>
          <p:cNvSpPr>
            <a:spLocks/>
          </p:cNvSpPr>
          <p:nvPr/>
        </p:nvSpPr>
        <p:spPr bwMode="auto">
          <a:xfrm>
            <a:off x="6933942" y="4495602"/>
            <a:ext cx="177826" cy="178271"/>
          </a:xfrm>
          <a:custGeom>
            <a:avLst/>
            <a:gdLst/>
            <a:ahLst/>
            <a:cxnLst>
              <a:cxn ang="0">
                <a:pos x="268" y="0"/>
              </a:cxn>
              <a:cxn ang="0">
                <a:pos x="0" y="0"/>
              </a:cxn>
              <a:cxn ang="0">
                <a:pos x="134" y="269"/>
              </a:cxn>
              <a:cxn ang="0">
                <a:pos x="268" y="0"/>
              </a:cxn>
            </a:cxnLst>
            <a:rect l="0" t="0" r="r" b="b"/>
            <a:pathLst>
              <a:path w="269" h="269">
                <a:moveTo>
                  <a:pt x="268" y="0"/>
                </a:moveTo>
                <a:lnTo>
                  <a:pt x="0" y="0"/>
                </a:lnTo>
                <a:lnTo>
                  <a:pt x="134" y="269"/>
                </a:lnTo>
                <a:lnTo>
                  <a:pt x="26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Rectangle 10"/>
          <p:cNvSpPr/>
          <p:nvPr/>
        </p:nvSpPr>
        <p:spPr>
          <a:xfrm>
            <a:off x="3429000" y="1600200"/>
            <a:ext cx="2209800" cy="4572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Theories </a:t>
            </a:r>
          </a:p>
        </p:txBody>
      </p:sp>
      <p:sp>
        <p:nvSpPr>
          <p:cNvPr id="12" name="Rounded Rectangle 11"/>
          <p:cNvSpPr/>
          <p:nvPr/>
        </p:nvSpPr>
        <p:spPr>
          <a:xfrm>
            <a:off x="5943600" y="3581400"/>
            <a:ext cx="2209800" cy="381000"/>
          </a:xfrm>
          <a:prstGeom prst="roundRect">
            <a:avLst/>
          </a:prstGeom>
          <a:ln>
            <a:no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Hypothesis </a:t>
            </a:r>
          </a:p>
        </p:txBody>
      </p:sp>
      <p:sp>
        <p:nvSpPr>
          <p:cNvPr id="13" name="Rounded Rectangle 12"/>
          <p:cNvSpPr/>
          <p:nvPr/>
        </p:nvSpPr>
        <p:spPr>
          <a:xfrm>
            <a:off x="3581400" y="5943600"/>
            <a:ext cx="2209800" cy="381000"/>
          </a:xfrm>
          <a:prstGeom prst="roundRect">
            <a:avLst/>
          </a:prstGeom>
          <a:ln>
            <a:no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Observations</a:t>
            </a:r>
          </a:p>
        </p:txBody>
      </p:sp>
      <p:sp>
        <p:nvSpPr>
          <p:cNvPr id="14" name="Rounded Rectangle 13"/>
          <p:cNvSpPr/>
          <p:nvPr/>
        </p:nvSpPr>
        <p:spPr>
          <a:xfrm>
            <a:off x="5943600" y="4648200"/>
            <a:ext cx="2209800" cy="381000"/>
          </a:xfrm>
          <a:prstGeom prst="roundRect">
            <a:avLst/>
          </a:prstGeom>
          <a:ln>
            <a:no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Measurement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0" y="1219200"/>
            <a:ext cx="5105400" cy="4525963"/>
          </a:xfrm>
        </p:spPr>
        <p:txBody>
          <a:bodyPr>
            <a:normAutofit/>
          </a:bodyPr>
          <a:lstStyle/>
          <a:p>
            <a:r>
              <a:rPr lang="en-US" b="1" dirty="0"/>
              <a:t>Interpretive Understanding</a:t>
            </a:r>
          </a:p>
          <a:p>
            <a:endParaRPr lang="en-US" dirty="0"/>
          </a:p>
          <a:p>
            <a:pPr algn="just">
              <a:lnSpc>
                <a:spcPct val="150000"/>
              </a:lnSpc>
            </a:pPr>
            <a:r>
              <a:rPr lang="en-US" i="1" dirty="0"/>
              <a:t>Demonstrates an inductive, emergent, and generative attitude toward inquiry</a:t>
            </a:r>
          </a:p>
        </p:txBody>
      </p:sp>
      <p:sp>
        <p:nvSpPr>
          <p:cNvPr id="3" name="Title 2"/>
          <p:cNvSpPr>
            <a:spLocks noGrp="1"/>
          </p:cNvSpPr>
          <p:nvPr>
            <p:ph type="title"/>
          </p:nvPr>
        </p:nvSpPr>
        <p:spPr>
          <a:xfrm>
            <a:off x="457200" y="2209800"/>
            <a:ext cx="2819400" cy="1143000"/>
          </a:xfrm>
        </p:spPr>
        <p:txBody>
          <a:bodyPr>
            <a:noAutofit/>
          </a:bodyPr>
          <a:lstStyle/>
          <a:p>
            <a:r>
              <a:rPr lang="en-US" sz="4000" dirty="0">
                <a:solidFill>
                  <a:schemeClr val="accent2"/>
                </a:solidFill>
                <a:effectLst/>
                <a:latin typeface="Impact" pitchFamily="34" charset="0"/>
              </a:rPr>
              <a:t>RESEARCH </a:t>
            </a:r>
            <a:br>
              <a:rPr lang="en-US" sz="4000" dirty="0">
                <a:solidFill>
                  <a:schemeClr val="accent2"/>
                </a:solidFill>
                <a:effectLst/>
                <a:latin typeface="Impact" pitchFamily="34" charset="0"/>
              </a:rPr>
            </a:br>
            <a:r>
              <a:rPr lang="en-US" sz="4000" dirty="0">
                <a:solidFill>
                  <a:schemeClr val="accent2"/>
                </a:solidFill>
                <a:effectLst/>
                <a:latin typeface="Impact" pitchFamily="34" charset="0"/>
              </a:rPr>
              <a:t>LOGICS 2</a:t>
            </a:r>
          </a:p>
        </p:txBody>
      </p:sp>
      <p:sp>
        <p:nvSpPr>
          <p:cNvPr id="4" name="Rectangle 3"/>
          <p:cNvSpPr/>
          <p:nvPr/>
        </p:nvSpPr>
        <p:spPr>
          <a:xfrm flipH="1">
            <a:off x="2743200" y="762000"/>
            <a:ext cx="76200" cy="4572000"/>
          </a:xfrm>
          <a:prstGeom prst="rect">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solidFill>
                  <a:schemeClr val="accent2"/>
                </a:solidFill>
                <a:effectLst/>
              </a:rPr>
              <a:t>INDUCTIVE RESEARCH: SIMPLIFIED VIEW</a:t>
            </a:r>
          </a:p>
        </p:txBody>
      </p:sp>
      <p:grpSp>
        <p:nvGrpSpPr>
          <p:cNvPr id="35" name="Group 34"/>
          <p:cNvGrpSpPr/>
          <p:nvPr/>
        </p:nvGrpSpPr>
        <p:grpSpPr>
          <a:xfrm>
            <a:off x="722593" y="1600200"/>
            <a:ext cx="7431010" cy="4724400"/>
            <a:chOff x="722593" y="1600200"/>
            <a:chExt cx="7431010" cy="4724400"/>
          </a:xfrm>
        </p:grpSpPr>
        <p:sp>
          <p:nvSpPr>
            <p:cNvPr id="10" name="Freeform 6"/>
            <p:cNvSpPr>
              <a:spLocks/>
            </p:cNvSpPr>
            <p:nvPr/>
          </p:nvSpPr>
          <p:spPr bwMode="auto">
            <a:xfrm>
              <a:off x="5829305" y="2437862"/>
              <a:ext cx="2324298" cy="397631"/>
            </a:xfrm>
            <a:custGeom>
              <a:avLst/>
              <a:gdLst/>
              <a:ahLst/>
              <a:cxnLst>
                <a:cxn ang="0">
                  <a:pos x="0" y="100"/>
                </a:cxn>
                <a:cxn ang="0">
                  <a:pos x="22" y="38"/>
                </a:cxn>
                <a:cxn ang="0">
                  <a:pos x="76" y="3"/>
                </a:cxn>
                <a:cxn ang="0">
                  <a:pos x="3140" y="0"/>
                </a:cxn>
                <a:cxn ang="0">
                  <a:pos x="3163" y="2"/>
                </a:cxn>
                <a:cxn ang="0">
                  <a:pos x="3217" y="37"/>
                </a:cxn>
                <a:cxn ang="0">
                  <a:pos x="3240" y="98"/>
                </a:cxn>
                <a:cxn ang="0">
                  <a:pos x="3240" y="500"/>
                </a:cxn>
                <a:cxn ang="0">
                  <a:pos x="3237" y="523"/>
                </a:cxn>
                <a:cxn ang="0">
                  <a:pos x="3203" y="577"/>
                </a:cxn>
                <a:cxn ang="0">
                  <a:pos x="3142" y="600"/>
                </a:cxn>
                <a:cxn ang="0">
                  <a:pos x="100" y="600"/>
                </a:cxn>
                <a:cxn ang="0">
                  <a:pos x="77" y="597"/>
                </a:cxn>
                <a:cxn ang="0">
                  <a:pos x="23" y="563"/>
                </a:cxn>
                <a:cxn ang="0">
                  <a:pos x="0" y="501"/>
                </a:cxn>
                <a:cxn ang="0">
                  <a:pos x="0" y="100"/>
                </a:cxn>
              </a:cxnLst>
              <a:rect l="0" t="0" r="r" b="b"/>
              <a:pathLst>
                <a:path w="3240" h="600">
                  <a:moveTo>
                    <a:pt x="0" y="100"/>
                  </a:moveTo>
                  <a:lnTo>
                    <a:pt x="22" y="38"/>
                  </a:lnTo>
                  <a:lnTo>
                    <a:pt x="76" y="3"/>
                  </a:lnTo>
                  <a:lnTo>
                    <a:pt x="3140" y="0"/>
                  </a:lnTo>
                  <a:lnTo>
                    <a:pt x="3163" y="2"/>
                  </a:lnTo>
                  <a:lnTo>
                    <a:pt x="3217" y="37"/>
                  </a:lnTo>
                  <a:lnTo>
                    <a:pt x="3240" y="98"/>
                  </a:lnTo>
                  <a:lnTo>
                    <a:pt x="3240" y="500"/>
                  </a:lnTo>
                  <a:lnTo>
                    <a:pt x="3237" y="523"/>
                  </a:lnTo>
                  <a:lnTo>
                    <a:pt x="3203" y="577"/>
                  </a:lnTo>
                  <a:lnTo>
                    <a:pt x="3142" y="600"/>
                  </a:lnTo>
                  <a:lnTo>
                    <a:pt x="100" y="600"/>
                  </a:lnTo>
                  <a:lnTo>
                    <a:pt x="77" y="597"/>
                  </a:lnTo>
                  <a:lnTo>
                    <a:pt x="23" y="563"/>
                  </a:lnTo>
                  <a:lnTo>
                    <a:pt x="0" y="501"/>
                  </a:lnTo>
                  <a:lnTo>
                    <a:pt x="0" y="100"/>
                  </a:lnTo>
                  <a:close/>
                </a:path>
              </a:pathLst>
            </a:custGeom>
            <a:ln>
              <a:headEnd/>
              <a:tailEn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bodyPr>
            <a:lstStyle/>
            <a:p>
              <a:r>
                <a:rPr lang="en-US" dirty="0"/>
                <a:t>Logical Deduction</a:t>
              </a:r>
            </a:p>
          </p:txBody>
        </p:sp>
        <p:pic>
          <p:nvPicPr>
            <p:cNvPr id="19" name="Picture 20"/>
            <p:cNvPicPr>
              <a:picLocks noChangeAspect="1" noChangeArrowheads="1"/>
            </p:cNvPicPr>
            <p:nvPr/>
          </p:nvPicPr>
          <p:blipFill>
            <a:blip r:embed="rId2"/>
            <a:srcRect/>
            <a:stretch>
              <a:fillRect/>
            </a:stretch>
          </p:blipFill>
          <p:spPr bwMode="auto">
            <a:xfrm>
              <a:off x="1178727" y="4534702"/>
              <a:ext cx="2297855" cy="954314"/>
            </a:xfrm>
            <a:prstGeom prst="rect">
              <a:avLst/>
            </a:prstGeom>
            <a:noFill/>
            <a:ln w="9525">
              <a:noFill/>
              <a:miter lim="800000"/>
              <a:headEnd/>
              <a:tailEnd/>
            </a:ln>
          </p:spPr>
        </p:pic>
        <p:sp>
          <p:nvSpPr>
            <p:cNvPr id="20" name="Freeform 21"/>
            <p:cNvSpPr>
              <a:spLocks/>
            </p:cNvSpPr>
            <p:nvPr/>
          </p:nvSpPr>
          <p:spPr bwMode="auto">
            <a:xfrm>
              <a:off x="1143029" y="4648027"/>
              <a:ext cx="2429407" cy="762126"/>
            </a:xfrm>
            <a:custGeom>
              <a:avLst/>
              <a:gdLst/>
              <a:ahLst/>
              <a:cxnLst>
                <a:cxn ang="0">
                  <a:pos x="3040" y="0"/>
                </a:cxn>
                <a:cxn ang="0">
                  <a:pos x="197" y="0"/>
                </a:cxn>
                <a:cxn ang="0">
                  <a:pos x="130" y="12"/>
                </a:cxn>
                <a:cxn ang="0">
                  <a:pos x="73" y="45"/>
                </a:cxn>
                <a:cxn ang="0">
                  <a:pos x="31" y="94"/>
                </a:cxn>
                <a:cxn ang="0">
                  <a:pos x="5" y="154"/>
                </a:cxn>
                <a:cxn ang="0">
                  <a:pos x="0" y="1003"/>
                </a:cxn>
                <a:cxn ang="0">
                  <a:pos x="2" y="1026"/>
                </a:cxn>
                <a:cxn ang="0">
                  <a:pos x="21" y="1090"/>
                </a:cxn>
                <a:cxn ang="0">
                  <a:pos x="60" y="1142"/>
                </a:cxn>
                <a:cxn ang="0">
                  <a:pos x="113" y="1180"/>
                </a:cxn>
                <a:cxn ang="0">
                  <a:pos x="177" y="1198"/>
                </a:cxn>
                <a:cxn ang="0">
                  <a:pos x="200" y="1200"/>
                </a:cxn>
                <a:cxn ang="0">
                  <a:pos x="3043" y="1200"/>
                </a:cxn>
                <a:cxn ang="0">
                  <a:pos x="3110" y="1187"/>
                </a:cxn>
                <a:cxn ang="0">
                  <a:pos x="3166" y="1155"/>
                </a:cxn>
                <a:cxn ang="0">
                  <a:pos x="3209" y="1106"/>
                </a:cxn>
                <a:cxn ang="0">
                  <a:pos x="3235" y="1045"/>
                </a:cxn>
                <a:cxn ang="0">
                  <a:pos x="3240" y="196"/>
                </a:cxn>
                <a:cxn ang="0">
                  <a:pos x="3238" y="173"/>
                </a:cxn>
                <a:cxn ang="0">
                  <a:pos x="3219" y="110"/>
                </a:cxn>
                <a:cxn ang="0">
                  <a:pos x="3180" y="57"/>
                </a:cxn>
                <a:cxn ang="0">
                  <a:pos x="3127" y="20"/>
                </a:cxn>
                <a:cxn ang="0">
                  <a:pos x="3063" y="1"/>
                </a:cxn>
                <a:cxn ang="0">
                  <a:pos x="3040" y="0"/>
                </a:cxn>
              </a:cxnLst>
              <a:rect l="0" t="0" r="r" b="b"/>
              <a:pathLst>
                <a:path w="3240" h="1200">
                  <a:moveTo>
                    <a:pt x="3040" y="0"/>
                  </a:moveTo>
                  <a:lnTo>
                    <a:pt x="197" y="0"/>
                  </a:lnTo>
                  <a:lnTo>
                    <a:pt x="130" y="12"/>
                  </a:lnTo>
                  <a:lnTo>
                    <a:pt x="73" y="45"/>
                  </a:lnTo>
                  <a:lnTo>
                    <a:pt x="31" y="94"/>
                  </a:lnTo>
                  <a:lnTo>
                    <a:pt x="5" y="154"/>
                  </a:lnTo>
                  <a:lnTo>
                    <a:pt x="0" y="1003"/>
                  </a:lnTo>
                  <a:lnTo>
                    <a:pt x="2" y="1026"/>
                  </a:lnTo>
                  <a:lnTo>
                    <a:pt x="21" y="1090"/>
                  </a:lnTo>
                  <a:lnTo>
                    <a:pt x="60" y="1142"/>
                  </a:lnTo>
                  <a:lnTo>
                    <a:pt x="113" y="1180"/>
                  </a:lnTo>
                  <a:lnTo>
                    <a:pt x="177" y="1198"/>
                  </a:lnTo>
                  <a:lnTo>
                    <a:pt x="200" y="1200"/>
                  </a:lnTo>
                  <a:lnTo>
                    <a:pt x="3043" y="1200"/>
                  </a:lnTo>
                  <a:lnTo>
                    <a:pt x="3110" y="1187"/>
                  </a:lnTo>
                  <a:lnTo>
                    <a:pt x="3166" y="1155"/>
                  </a:lnTo>
                  <a:lnTo>
                    <a:pt x="3209" y="1106"/>
                  </a:lnTo>
                  <a:lnTo>
                    <a:pt x="3235" y="1045"/>
                  </a:lnTo>
                  <a:lnTo>
                    <a:pt x="3240" y="196"/>
                  </a:lnTo>
                  <a:lnTo>
                    <a:pt x="3238" y="173"/>
                  </a:lnTo>
                  <a:lnTo>
                    <a:pt x="3219" y="110"/>
                  </a:lnTo>
                  <a:lnTo>
                    <a:pt x="3180" y="57"/>
                  </a:lnTo>
                  <a:lnTo>
                    <a:pt x="3127" y="20"/>
                  </a:lnTo>
                  <a:lnTo>
                    <a:pt x="3063" y="1"/>
                  </a:lnTo>
                  <a:lnTo>
                    <a:pt x="3040" y="0"/>
                  </a:lnTo>
                  <a:close/>
                </a:path>
              </a:pathLst>
            </a:cu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algn="ctr"/>
              <a:r>
                <a:rPr lang="en-US" dirty="0"/>
                <a:t>Statistical or Verbal Summarization</a:t>
              </a:r>
            </a:p>
            <a:p>
              <a:endParaRPr lang="en-US" dirty="0"/>
            </a:p>
          </p:txBody>
        </p:sp>
        <p:sp>
          <p:nvSpPr>
            <p:cNvPr id="21" name="Freeform 23"/>
            <p:cNvSpPr>
              <a:spLocks/>
            </p:cNvSpPr>
            <p:nvPr/>
          </p:nvSpPr>
          <p:spPr bwMode="auto">
            <a:xfrm>
              <a:off x="2305839" y="5440638"/>
              <a:ext cx="1302955" cy="616991"/>
            </a:xfrm>
            <a:custGeom>
              <a:avLst/>
              <a:gdLst/>
              <a:ahLst/>
              <a:cxnLst>
                <a:cxn ang="0">
                  <a:pos x="1970" y="931"/>
                </a:cxn>
                <a:cxn ang="0">
                  <a:pos x="1909" y="930"/>
                </a:cxn>
                <a:cxn ang="0">
                  <a:pos x="1848" y="928"/>
                </a:cxn>
                <a:cxn ang="0">
                  <a:pos x="1788" y="925"/>
                </a:cxn>
                <a:cxn ang="0">
                  <a:pos x="1727" y="921"/>
                </a:cxn>
                <a:cxn ang="0">
                  <a:pos x="1667" y="915"/>
                </a:cxn>
                <a:cxn ang="0">
                  <a:pos x="1607" y="908"/>
                </a:cxn>
                <a:cxn ang="0">
                  <a:pos x="1547" y="901"/>
                </a:cxn>
                <a:cxn ang="0">
                  <a:pos x="1487" y="892"/>
                </a:cxn>
                <a:cxn ang="0">
                  <a:pos x="1425" y="881"/>
                </a:cxn>
                <a:cxn ang="0">
                  <a:pos x="1364" y="870"/>
                </a:cxn>
                <a:cxn ang="0">
                  <a:pos x="1303" y="857"/>
                </a:cxn>
                <a:cxn ang="0">
                  <a:pos x="1243" y="843"/>
                </a:cxn>
                <a:cxn ang="0">
                  <a:pos x="1184" y="828"/>
                </a:cxn>
                <a:cxn ang="0">
                  <a:pos x="1125" y="812"/>
                </a:cxn>
                <a:cxn ang="0">
                  <a:pos x="1067" y="795"/>
                </a:cxn>
                <a:cxn ang="0">
                  <a:pos x="1007" y="776"/>
                </a:cxn>
                <a:cxn ang="0">
                  <a:pos x="949" y="757"/>
                </a:cxn>
                <a:cxn ang="0">
                  <a:pos x="891" y="736"/>
                </a:cxn>
                <a:cxn ang="0">
                  <a:pos x="835" y="714"/>
                </a:cxn>
                <a:cxn ang="0">
                  <a:pos x="777" y="691"/>
                </a:cxn>
                <a:cxn ang="0">
                  <a:pos x="721" y="666"/>
                </a:cxn>
                <a:cxn ang="0">
                  <a:pos x="666" y="640"/>
                </a:cxn>
                <a:cxn ang="0">
                  <a:pos x="611" y="613"/>
                </a:cxn>
                <a:cxn ang="0">
                  <a:pos x="557" y="585"/>
                </a:cxn>
                <a:cxn ang="0">
                  <a:pos x="504" y="554"/>
                </a:cxn>
                <a:cxn ang="0">
                  <a:pos x="452" y="523"/>
                </a:cxn>
                <a:cxn ang="0">
                  <a:pos x="401" y="489"/>
                </a:cxn>
                <a:cxn ang="0">
                  <a:pos x="350" y="454"/>
                </a:cxn>
                <a:cxn ang="0">
                  <a:pos x="302" y="417"/>
                </a:cxn>
                <a:cxn ang="0">
                  <a:pos x="256" y="378"/>
                </a:cxn>
                <a:cxn ang="0">
                  <a:pos x="211" y="338"/>
                </a:cxn>
                <a:cxn ang="0">
                  <a:pos x="169" y="295"/>
                </a:cxn>
                <a:cxn ang="0">
                  <a:pos x="128" y="248"/>
                </a:cxn>
                <a:cxn ang="0">
                  <a:pos x="92" y="200"/>
                </a:cxn>
                <a:cxn ang="0">
                  <a:pos x="32" y="95"/>
                </a:cxn>
                <a:cxn ang="0">
                  <a:pos x="10" y="39"/>
                </a:cxn>
                <a:cxn ang="0">
                  <a:pos x="0" y="0"/>
                </a:cxn>
              </a:cxnLst>
              <a:rect l="0" t="0" r="r" b="b"/>
              <a:pathLst>
                <a:path w="1971" h="931">
                  <a:moveTo>
                    <a:pt x="1970" y="931"/>
                  </a:moveTo>
                  <a:lnTo>
                    <a:pt x="1909" y="930"/>
                  </a:lnTo>
                  <a:lnTo>
                    <a:pt x="1848" y="928"/>
                  </a:lnTo>
                  <a:lnTo>
                    <a:pt x="1788" y="925"/>
                  </a:lnTo>
                  <a:lnTo>
                    <a:pt x="1727" y="921"/>
                  </a:lnTo>
                  <a:lnTo>
                    <a:pt x="1667" y="915"/>
                  </a:lnTo>
                  <a:lnTo>
                    <a:pt x="1607" y="908"/>
                  </a:lnTo>
                  <a:lnTo>
                    <a:pt x="1547" y="901"/>
                  </a:lnTo>
                  <a:lnTo>
                    <a:pt x="1487" y="892"/>
                  </a:lnTo>
                  <a:lnTo>
                    <a:pt x="1425" y="881"/>
                  </a:lnTo>
                  <a:lnTo>
                    <a:pt x="1364" y="870"/>
                  </a:lnTo>
                  <a:lnTo>
                    <a:pt x="1303" y="857"/>
                  </a:lnTo>
                  <a:lnTo>
                    <a:pt x="1243" y="843"/>
                  </a:lnTo>
                  <a:lnTo>
                    <a:pt x="1184" y="828"/>
                  </a:lnTo>
                  <a:lnTo>
                    <a:pt x="1125" y="812"/>
                  </a:lnTo>
                  <a:lnTo>
                    <a:pt x="1067" y="795"/>
                  </a:lnTo>
                  <a:lnTo>
                    <a:pt x="1007" y="776"/>
                  </a:lnTo>
                  <a:lnTo>
                    <a:pt x="949" y="757"/>
                  </a:lnTo>
                  <a:lnTo>
                    <a:pt x="891" y="736"/>
                  </a:lnTo>
                  <a:lnTo>
                    <a:pt x="835" y="714"/>
                  </a:lnTo>
                  <a:lnTo>
                    <a:pt x="777" y="691"/>
                  </a:lnTo>
                  <a:lnTo>
                    <a:pt x="721" y="666"/>
                  </a:lnTo>
                  <a:lnTo>
                    <a:pt x="666" y="640"/>
                  </a:lnTo>
                  <a:lnTo>
                    <a:pt x="611" y="613"/>
                  </a:lnTo>
                  <a:lnTo>
                    <a:pt x="557" y="585"/>
                  </a:lnTo>
                  <a:lnTo>
                    <a:pt x="504" y="554"/>
                  </a:lnTo>
                  <a:lnTo>
                    <a:pt x="452" y="523"/>
                  </a:lnTo>
                  <a:lnTo>
                    <a:pt x="401" y="489"/>
                  </a:lnTo>
                  <a:lnTo>
                    <a:pt x="350" y="454"/>
                  </a:lnTo>
                  <a:lnTo>
                    <a:pt x="302" y="417"/>
                  </a:lnTo>
                  <a:lnTo>
                    <a:pt x="256" y="378"/>
                  </a:lnTo>
                  <a:lnTo>
                    <a:pt x="211" y="338"/>
                  </a:lnTo>
                  <a:lnTo>
                    <a:pt x="169" y="295"/>
                  </a:lnTo>
                  <a:lnTo>
                    <a:pt x="128" y="248"/>
                  </a:lnTo>
                  <a:lnTo>
                    <a:pt x="92" y="200"/>
                  </a:lnTo>
                  <a:lnTo>
                    <a:pt x="32" y="95"/>
                  </a:lnTo>
                  <a:lnTo>
                    <a:pt x="10" y="39"/>
                  </a:lnTo>
                  <a:lnTo>
                    <a:pt x="0" y="0"/>
                  </a:lnTo>
                </a:path>
              </a:pathLst>
            </a:custGeom>
            <a:noFill/>
            <a:ln w="563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24"/>
            <p:cNvSpPr>
              <a:spLocks/>
            </p:cNvSpPr>
            <p:nvPr/>
          </p:nvSpPr>
          <p:spPr bwMode="auto">
            <a:xfrm>
              <a:off x="2230478" y="5380330"/>
              <a:ext cx="177826" cy="187549"/>
            </a:xfrm>
            <a:custGeom>
              <a:avLst/>
              <a:gdLst/>
              <a:ahLst/>
              <a:cxnLst>
                <a:cxn ang="0">
                  <a:pos x="104" y="0"/>
                </a:cxn>
                <a:cxn ang="0">
                  <a:pos x="0" y="282"/>
                </a:cxn>
                <a:cxn ang="0">
                  <a:pos x="268" y="252"/>
                </a:cxn>
                <a:cxn ang="0">
                  <a:pos x="104" y="0"/>
                </a:cxn>
              </a:cxnLst>
              <a:rect l="0" t="0" r="r" b="b"/>
              <a:pathLst>
                <a:path w="269" h="283">
                  <a:moveTo>
                    <a:pt x="104" y="0"/>
                  </a:moveTo>
                  <a:lnTo>
                    <a:pt x="0" y="282"/>
                  </a:lnTo>
                  <a:lnTo>
                    <a:pt x="268" y="252"/>
                  </a:lnTo>
                  <a:lnTo>
                    <a:pt x="10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Line 26"/>
            <p:cNvSpPr>
              <a:spLocks noChangeShapeType="1"/>
            </p:cNvSpPr>
            <p:nvPr/>
          </p:nvSpPr>
          <p:spPr bwMode="auto">
            <a:xfrm>
              <a:off x="2101571" y="4586394"/>
              <a:ext cx="0" cy="0"/>
            </a:xfrm>
            <a:prstGeom prst="line">
              <a:avLst/>
            </a:prstGeom>
            <a:noFill/>
            <a:ln w="56388">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Rectangle 27"/>
            <p:cNvSpPr>
              <a:spLocks noChangeArrowheads="1"/>
            </p:cNvSpPr>
            <p:nvPr/>
          </p:nvSpPr>
          <p:spPr bwMode="auto">
            <a:xfrm>
              <a:off x="722593" y="3505501"/>
              <a:ext cx="2935120" cy="556683"/>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algn="ctr"/>
              <a:r>
                <a:rPr lang="en-US" dirty="0"/>
                <a:t>Empirical Generalizations</a:t>
              </a:r>
            </a:p>
          </p:txBody>
        </p:sp>
        <p:sp>
          <p:nvSpPr>
            <p:cNvPr id="25" name="Freeform 28"/>
            <p:cNvSpPr>
              <a:spLocks/>
            </p:cNvSpPr>
            <p:nvPr/>
          </p:nvSpPr>
          <p:spPr bwMode="auto">
            <a:xfrm>
              <a:off x="2057279" y="4107912"/>
              <a:ext cx="177826" cy="180259"/>
            </a:xfrm>
            <a:custGeom>
              <a:avLst/>
              <a:gdLst/>
              <a:ahLst/>
              <a:cxnLst>
                <a:cxn ang="0">
                  <a:pos x="134" y="0"/>
                </a:cxn>
                <a:cxn ang="0">
                  <a:pos x="0" y="271"/>
                </a:cxn>
                <a:cxn ang="0">
                  <a:pos x="268" y="271"/>
                </a:cxn>
                <a:cxn ang="0">
                  <a:pos x="134" y="0"/>
                </a:cxn>
              </a:cxnLst>
              <a:rect l="0" t="0" r="r" b="b"/>
              <a:pathLst>
                <a:path w="269" h="272">
                  <a:moveTo>
                    <a:pt x="134" y="0"/>
                  </a:moveTo>
                  <a:lnTo>
                    <a:pt x="0" y="271"/>
                  </a:lnTo>
                  <a:lnTo>
                    <a:pt x="268" y="271"/>
                  </a:lnTo>
                  <a:lnTo>
                    <a:pt x="13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26" name="Picture 29"/>
            <p:cNvPicPr>
              <a:picLocks noChangeAspect="1" noChangeArrowheads="1"/>
            </p:cNvPicPr>
            <p:nvPr/>
          </p:nvPicPr>
          <p:blipFill>
            <a:blip r:embed="rId3"/>
            <a:srcRect/>
            <a:stretch>
              <a:fillRect/>
            </a:stretch>
          </p:blipFill>
          <p:spPr bwMode="auto">
            <a:xfrm>
              <a:off x="1096094" y="2465033"/>
              <a:ext cx="2302483" cy="555358"/>
            </a:xfrm>
            <a:prstGeom prst="rect">
              <a:avLst/>
            </a:prstGeom>
            <a:noFill/>
            <a:ln w="9525">
              <a:noFill/>
              <a:miter lim="800000"/>
              <a:headEnd/>
              <a:tailEnd/>
            </a:ln>
          </p:spPr>
        </p:pic>
        <p:sp>
          <p:nvSpPr>
            <p:cNvPr id="27" name="Freeform 30"/>
            <p:cNvSpPr>
              <a:spLocks/>
            </p:cNvSpPr>
            <p:nvPr/>
          </p:nvSpPr>
          <p:spPr bwMode="auto">
            <a:xfrm>
              <a:off x="1148979" y="2517388"/>
              <a:ext cx="2141844" cy="397631"/>
            </a:xfrm>
            <a:custGeom>
              <a:avLst/>
              <a:gdLst/>
              <a:ahLst/>
              <a:cxnLst>
                <a:cxn ang="0">
                  <a:pos x="3140" y="0"/>
                </a:cxn>
                <a:cxn ang="0">
                  <a:pos x="98" y="0"/>
                </a:cxn>
                <a:cxn ang="0">
                  <a:pos x="37" y="22"/>
                </a:cxn>
                <a:cxn ang="0">
                  <a:pos x="3" y="77"/>
                </a:cxn>
                <a:cxn ang="0">
                  <a:pos x="0" y="501"/>
                </a:cxn>
                <a:cxn ang="0">
                  <a:pos x="3" y="524"/>
                </a:cxn>
                <a:cxn ang="0">
                  <a:pos x="38" y="578"/>
                </a:cxn>
                <a:cxn ang="0">
                  <a:pos x="100" y="600"/>
                </a:cxn>
                <a:cxn ang="0">
                  <a:pos x="3142" y="600"/>
                </a:cxn>
                <a:cxn ang="0">
                  <a:pos x="3203" y="577"/>
                </a:cxn>
                <a:cxn ang="0">
                  <a:pos x="3237" y="523"/>
                </a:cxn>
                <a:cxn ang="0">
                  <a:pos x="3240" y="98"/>
                </a:cxn>
                <a:cxn ang="0">
                  <a:pos x="3237" y="76"/>
                </a:cxn>
                <a:cxn ang="0">
                  <a:pos x="3202" y="21"/>
                </a:cxn>
                <a:cxn ang="0">
                  <a:pos x="3140" y="0"/>
                </a:cxn>
              </a:cxnLst>
              <a:rect l="0" t="0" r="r" b="b"/>
              <a:pathLst>
                <a:path w="3240" h="600">
                  <a:moveTo>
                    <a:pt x="3140" y="0"/>
                  </a:moveTo>
                  <a:lnTo>
                    <a:pt x="98" y="0"/>
                  </a:lnTo>
                  <a:lnTo>
                    <a:pt x="37" y="22"/>
                  </a:lnTo>
                  <a:lnTo>
                    <a:pt x="3" y="77"/>
                  </a:lnTo>
                  <a:lnTo>
                    <a:pt x="0" y="501"/>
                  </a:lnTo>
                  <a:lnTo>
                    <a:pt x="3" y="524"/>
                  </a:lnTo>
                  <a:lnTo>
                    <a:pt x="38" y="578"/>
                  </a:lnTo>
                  <a:lnTo>
                    <a:pt x="100" y="600"/>
                  </a:lnTo>
                  <a:lnTo>
                    <a:pt x="3142" y="600"/>
                  </a:lnTo>
                  <a:lnTo>
                    <a:pt x="3203" y="577"/>
                  </a:lnTo>
                  <a:lnTo>
                    <a:pt x="3237" y="523"/>
                  </a:lnTo>
                  <a:lnTo>
                    <a:pt x="3240" y="98"/>
                  </a:lnTo>
                  <a:lnTo>
                    <a:pt x="3237" y="76"/>
                  </a:lnTo>
                  <a:lnTo>
                    <a:pt x="3202" y="21"/>
                  </a:lnTo>
                  <a:lnTo>
                    <a:pt x="3140" y="0"/>
                  </a:lnTo>
                  <a:close/>
                </a:path>
              </a:pathLst>
            </a:cu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r>
                <a:rPr lang="en-US" dirty="0"/>
                <a:t>Creative Leaps</a:t>
              </a:r>
            </a:p>
          </p:txBody>
        </p:sp>
        <p:sp>
          <p:nvSpPr>
            <p:cNvPr id="28" name="Freeform 31"/>
            <p:cNvSpPr>
              <a:spLocks/>
            </p:cNvSpPr>
            <p:nvPr/>
          </p:nvSpPr>
          <p:spPr bwMode="auto">
            <a:xfrm>
              <a:off x="1148979" y="2517388"/>
              <a:ext cx="2141844" cy="397631"/>
            </a:xfrm>
            <a:custGeom>
              <a:avLst/>
              <a:gdLst/>
              <a:ahLst/>
              <a:cxnLst>
                <a:cxn ang="0">
                  <a:pos x="0" y="100"/>
                </a:cxn>
                <a:cxn ang="0">
                  <a:pos x="22" y="38"/>
                </a:cxn>
                <a:cxn ang="0">
                  <a:pos x="76" y="3"/>
                </a:cxn>
                <a:cxn ang="0">
                  <a:pos x="3140" y="0"/>
                </a:cxn>
                <a:cxn ang="0">
                  <a:pos x="3163" y="2"/>
                </a:cxn>
                <a:cxn ang="0">
                  <a:pos x="3217" y="37"/>
                </a:cxn>
                <a:cxn ang="0">
                  <a:pos x="3240" y="98"/>
                </a:cxn>
                <a:cxn ang="0">
                  <a:pos x="3240" y="500"/>
                </a:cxn>
                <a:cxn ang="0">
                  <a:pos x="3237" y="523"/>
                </a:cxn>
                <a:cxn ang="0">
                  <a:pos x="3203" y="577"/>
                </a:cxn>
                <a:cxn ang="0">
                  <a:pos x="3142" y="600"/>
                </a:cxn>
                <a:cxn ang="0">
                  <a:pos x="100" y="600"/>
                </a:cxn>
                <a:cxn ang="0">
                  <a:pos x="77" y="597"/>
                </a:cxn>
                <a:cxn ang="0">
                  <a:pos x="23" y="563"/>
                </a:cxn>
                <a:cxn ang="0">
                  <a:pos x="0" y="501"/>
                </a:cxn>
                <a:cxn ang="0">
                  <a:pos x="0" y="100"/>
                </a:cxn>
              </a:cxnLst>
              <a:rect l="0" t="0" r="r" b="b"/>
              <a:pathLst>
                <a:path w="3240" h="600">
                  <a:moveTo>
                    <a:pt x="0" y="100"/>
                  </a:moveTo>
                  <a:lnTo>
                    <a:pt x="22" y="38"/>
                  </a:lnTo>
                  <a:lnTo>
                    <a:pt x="76" y="3"/>
                  </a:lnTo>
                  <a:lnTo>
                    <a:pt x="3140" y="0"/>
                  </a:lnTo>
                  <a:lnTo>
                    <a:pt x="3163" y="2"/>
                  </a:lnTo>
                  <a:lnTo>
                    <a:pt x="3217" y="37"/>
                  </a:lnTo>
                  <a:lnTo>
                    <a:pt x="3240" y="98"/>
                  </a:lnTo>
                  <a:lnTo>
                    <a:pt x="3240" y="500"/>
                  </a:lnTo>
                  <a:lnTo>
                    <a:pt x="3237" y="523"/>
                  </a:lnTo>
                  <a:lnTo>
                    <a:pt x="3203" y="577"/>
                  </a:lnTo>
                  <a:lnTo>
                    <a:pt x="3142" y="600"/>
                  </a:lnTo>
                  <a:lnTo>
                    <a:pt x="100" y="600"/>
                  </a:lnTo>
                  <a:lnTo>
                    <a:pt x="77" y="597"/>
                  </a:lnTo>
                  <a:lnTo>
                    <a:pt x="23" y="563"/>
                  </a:lnTo>
                  <a:lnTo>
                    <a:pt x="0" y="501"/>
                  </a:lnTo>
                  <a:lnTo>
                    <a:pt x="0" y="100"/>
                  </a:lnTo>
                  <a:close/>
                </a:path>
              </a:pathLst>
            </a:custGeom>
            <a:noFill/>
            <a:ln w="9144">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32"/>
            <p:cNvSpPr>
              <a:spLocks/>
            </p:cNvSpPr>
            <p:nvPr/>
          </p:nvSpPr>
          <p:spPr bwMode="auto">
            <a:xfrm>
              <a:off x="2220562" y="1764540"/>
              <a:ext cx="1171404" cy="753510"/>
            </a:xfrm>
            <a:custGeom>
              <a:avLst/>
              <a:gdLst/>
              <a:ahLst/>
              <a:cxnLst>
                <a:cxn ang="0">
                  <a:pos x="0" y="1137"/>
                </a:cxn>
                <a:cxn ang="0">
                  <a:pos x="4" y="1077"/>
                </a:cxn>
                <a:cxn ang="0">
                  <a:pos x="14" y="1017"/>
                </a:cxn>
                <a:cxn ang="0">
                  <a:pos x="30" y="959"/>
                </a:cxn>
                <a:cxn ang="0">
                  <a:pos x="51" y="902"/>
                </a:cxn>
                <a:cxn ang="0">
                  <a:pos x="78" y="847"/>
                </a:cxn>
                <a:cxn ang="0">
                  <a:pos x="109" y="793"/>
                </a:cxn>
                <a:cxn ang="0">
                  <a:pos x="143" y="743"/>
                </a:cxn>
                <a:cxn ang="0">
                  <a:pos x="180" y="694"/>
                </a:cxn>
                <a:cxn ang="0">
                  <a:pos x="219" y="648"/>
                </a:cxn>
                <a:cxn ang="0">
                  <a:pos x="305" y="561"/>
                </a:cxn>
                <a:cxn ang="0">
                  <a:pos x="350" y="521"/>
                </a:cxn>
                <a:cxn ang="0">
                  <a:pos x="446" y="446"/>
                </a:cxn>
                <a:cxn ang="0">
                  <a:pos x="495" y="411"/>
                </a:cxn>
                <a:cxn ang="0">
                  <a:pos x="545" y="377"/>
                </a:cxn>
                <a:cxn ang="0">
                  <a:pos x="598" y="344"/>
                </a:cxn>
                <a:cxn ang="0">
                  <a:pos x="651" y="314"/>
                </a:cxn>
                <a:cxn ang="0">
                  <a:pos x="705" y="285"/>
                </a:cxn>
                <a:cxn ang="0">
                  <a:pos x="760" y="256"/>
                </a:cxn>
                <a:cxn ang="0">
                  <a:pos x="815" y="231"/>
                </a:cxn>
                <a:cxn ang="0">
                  <a:pos x="871" y="206"/>
                </a:cxn>
                <a:cxn ang="0">
                  <a:pos x="928" y="182"/>
                </a:cxn>
                <a:cxn ang="0">
                  <a:pos x="986" y="160"/>
                </a:cxn>
                <a:cxn ang="0">
                  <a:pos x="1099" y="120"/>
                </a:cxn>
                <a:cxn ang="0">
                  <a:pos x="1158" y="102"/>
                </a:cxn>
                <a:cxn ang="0">
                  <a:pos x="1217" y="86"/>
                </a:cxn>
                <a:cxn ang="0">
                  <a:pos x="1276" y="71"/>
                </a:cxn>
                <a:cxn ang="0">
                  <a:pos x="1336" y="57"/>
                </a:cxn>
                <a:cxn ang="0">
                  <a:pos x="1397" y="44"/>
                </a:cxn>
                <a:cxn ang="0">
                  <a:pos x="1458" y="33"/>
                </a:cxn>
                <a:cxn ang="0">
                  <a:pos x="1520" y="23"/>
                </a:cxn>
                <a:cxn ang="0">
                  <a:pos x="1582" y="15"/>
                </a:cxn>
                <a:cxn ang="0">
                  <a:pos x="1644" y="9"/>
                </a:cxn>
                <a:cxn ang="0">
                  <a:pos x="1706" y="4"/>
                </a:cxn>
                <a:cxn ang="0">
                  <a:pos x="1769" y="0"/>
                </a:cxn>
                <a:cxn ang="0">
                  <a:pos x="1771" y="0"/>
                </a:cxn>
              </a:cxnLst>
              <a:rect l="0" t="0" r="r" b="b"/>
              <a:pathLst>
                <a:path w="1772" h="1137">
                  <a:moveTo>
                    <a:pt x="0" y="1137"/>
                  </a:moveTo>
                  <a:lnTo>
                    <a:pt x="4" y="1077"/>
                  </a:lnTo>
                  <a:lnTo>
                    <a:pt x="14" y="1017"/>
                  </a:lnTo>
                  <a:lnTo>
                    <a:pt x="30" y="959"/>
                  </a:lnTo>
                  <a:lnTo>
                    <a:pt x="51" y="902"/>
                  </a:lnTo>
                  <a:lnTo>
                    <a:pt x="78" y="847"/>
                  </a:lnTo>
                  <a:lnTo>
                    <a:pt x="109" y="793"/>
                  </a:lnTo>
                  <a:lnTo>
                    <a:pt x="143" y="743"/>
                  </a:lnTo>
                  <a:lnTo>
                    <a:pt x="180" y="694"/>
                  </a:lnTo>
                  <a:lnTo>
                    <a:pt x="219" y="648"/>
                  </a:lnTo>
                  <a:lnTo>
                    <a:pt x="305" y="561"/>
                  </a:lnTo>
                  <a:lnTo>
                    <a:pt x="350" y="521"/>
                  </a:lnTo>
                  <a:lnTo>
                    <a:pt x="446" y="446"/>
                  </a:lnTo>
                  <a:lnTo>
                    <a:pt x="495" y="411"/>
                  </a:lnTo>
                  <a:lnTo>
                    <a:pt x="545" y="377"/>
                  </a:lnTo>
                  <a:lnTo>
                    <a:pt x="598" y="344"/>
                  </a:lnTo>
                  <a:lnTo>
                    <a:pt x="651" y="314"/>
                  </a:lnTo>
                  <a:lnTo>
                    <a:pt x="705" y="285"/>
                  </a:lnTo>
                  <a:lnTo>
                    <a:pt x="760" y="256"/>
                  </a:lnTo>
                  <a:lnTo>
                    <a:pt x="815" y="231"/>
                  </a:lnTo>
                  <a:lnTo>
                    <a:pt x="871" y="206"/>
                  </a:lnTo>
                  <a:lnTo>
                    <a:pt x="928" y="182"/>
                  </a:lnTo>
                  <a:lnTo>
                    <a:pt x="986" y="160"/>
                  </a:lnTo>
                  <a:lnTo>
                    <a:pt x="1099" y="120"/>
                  </a:lnTo>
                  <a:lnTo>
                    <a:pt x="1158" y="102"/>
                  </a:lnTo>
                  <a:lnTo>
                    <a:pt x="1217" y="86"/>
                  </a:lnTo>
                  <a:lnTo>
                    <a:pt x="1276" y="71"/>
                  </a:lnTo>
                  <a:lnTo>
                    <a:pt x="1336" y="57"/>
                  </a:lnTo>
                  <a:lnTo>
                    <a:pt x="1397" y="44"/>
                  </a:lnTo>
                  <a:lnTo>
                    <a:pt x="1458" y="33"/>
                  </a:lnTo>
                  <a:lnTo>
                    <a:pt x="1520" y="23"/>
                  </a:lnTo>
                  <a:lnTo>
                    <a:pt x="1582" y="15"/>
                  </a:lnTo>
                  <a:lnTo>
                    <a:pt x="1644" y="9"/>
                  </a:lnTo>
                  <a:lnTo>
                    <a:pt x="1706" y="4"/>
                  </a:lnTo>
                  <a:lnTo>
                    <a:pt x="1769" y="0"/>
                  </a:lnTo>
                  <a:lnTo>
                    <a:pt x="1771" y="0"/>
                  </a:lnTo>
                </a:path>
              </a:pathLst>
            </a:custGeom>
            <a:noFill/>
            <a:ln w="5638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Line 19"/>
            <p:cNvSpPr>
              <a:spLocks noChangeShapeType="1"/>
            </p:cNvSpPr>
            <p:nvPr/>
          </p:nvSpPr>
          <p:spPr bwMode="auto">
            <a:xfrm>
              <a:off x="2146523" y="3048225"/>
              <a:ext cx="0" cy="457275"/>
            </a:xfrm>
            <a:prstGeom prst="line">
              <a:avLst/>
            </a:prstGeom>
            <a:noFill/>
            <a:ln w="56388">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Line 19"/>
            <p:cNvSpPr>
              <a:spLocks noChangeShapeType="1"/>
            </p:cNvSpPr>
            <p:nvPr/>
          </p:nvSpPr>
          <p:spPr bwMode="auto">
            <a:xfrm>
              <a:off x="2146523" y="4191414"/>
              <a:ext cx="0" cy="457275"/>
            </a:xfrm>
            <a:prstGeom prst="line">
              <a:avLst/>
            </a:prstGeom>
            <a:noFill/>
            <a:ln w="56388">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28"/>
            <p:cNvSpPr>
              <a:spLocks/>
            </p:cNvSpPr>
            <p:nvPr/>
          </p:nvSpPr>
          <p:spPr bwMode="auto">
            <a:xfrm>
              <a:off x="2057279" y="2972013"/>
              <a:ext cx="177826" cy="180259"/>
            </a:xfrm>
            <a:custGeom>
              <a:avLst/>
              <a:gdLst/>
              <a:ahLst/>
              <a:cxnLst>
                <a:cxn ang="0">
                  <a:pos x="134" y="0"/>
                </a:cxn>
                <a:cxn ang="0">
                  <a:pos x="0" y="271"/>
                </a:cxn>
                <a:cxn ang="0">
                  <a:pos x="268" y="271"/>
                </a:cxn>
                <a:cxn ang="0">
                  <a:pos x="134" y="0"/>
                </a:cxn>
              </a:cxnLst>
              <a:rect l="0" t="0" r="r" b="b"/>
              <a:pathLst>
                <a:path w="269" h="272">
                  <a:moveTo>
                    <a:pt x="134" y="0"/>
                  </a:moveTo>
                  <a:lnTo>
                    <a:pt x="0" y="271"/>
                  </a:lnTo>
                  <a:lnTo>
                    <a:pt x="268" y="271"/>
                  </a:lnTo>
                  <a:lnTo>
                    <a:pt x="13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 name="Rectangle 5"/>
            <p:cNvSpPr/>
            <p:nvPr/>
          </p:nvSpPr>
          <p:spPr>
            <a:xfrm>
              <a:off x="3581400" y="1600200"/>
              <a:ext cx="2209800" cy="4572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Theories </a:t>
              </a:r>
            </a:p>
          </p:txBody>
        </p:sp>
        <p:sp>
          <p:nvSpPr>
            <p:cNvPr id="7" name="Rounded Rectangle 6"/>
            <p:cNvSpPr/>
            <p:nvPr/>
          </p:nvSpPr>
          <p:spPr>
            <a:xfrm>
              <a:off x="5943600" y="3581400"/>
              <a:ext cx="2209800" cy="381000"/>
            </a:xfrm>
            <a:prstGeom prst="roundRect">
              <a:avLst/>
            </a:prstGeom>
            <a:ln>
              <a:no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Hypothesis </a:t>
              </a:r>
            </a:p>
          </p:txBody>
        </p:sp>
        <p:sp>
          <p:nvSpPr>
            <p:cNvPr id="8" name="Rounded Rectangle 7"/>
            <p:cNvSpPr/>
            <p:nvPr/>
          </p:nvSpPr>
          <p:spPr>
            <a:xfrm>
              <a:off x="3581400" y="5943600"/>
              <a:ext cx="2209800" cy="381000"/>
            </a:xfrm>
            <a:prstGeom prst="roundRect">
              <a:avLst/>
            </a:prstGeom>
            <a:ln>
              <a:no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Observations</a:t>
              </a:r>
            </a:p>
          </p:txBody>
        </p:sp>
        <p:sp>
          <p:nvSpPr>
            <p:cNvPr id="9" name="Rounded Rectangle 8"/>
            <p:cNvSpPr/>
            <p:nvPr/>
          </p:nvSpPr>
          <p:spPr>
            <a:xfrm>
              <a:off x="5943600" y="4648200"/>
              <a:ext cx="2209800" cy="381000"/>
            </a:xfrm>
            <a:prstGeom prst="roundRect">
              <a:avLst/>
            </a:prstGeom>
            <a:ln>
              <a:no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Measurement</a:t>
              </a:r>
            </a:p>
          </p:txBody>
        </p:sp>
        <p:sp>
          <p:nvSpPr>
            <p:cNvPr id="34" name="Freeform 28"/>
            <p:cNvSpPr>
              <a:spLocks/>
            </p:cNvSpPr>
            <p:nvPr/>
          </p:nvSpPr>
          <p:spPr bwMode="auto">
            <a:xfrm rot="5400000">
              <a:off x="3354016" y="1675184"/>
              <a:ext cx="177826" cy="180259"/>
            </a:xfrm>
            <a:custGeom>
              <a:avLst/>
              <a:gdLst/>
              <a:ahLst/>
              <a:cxnLst>
                <a:cxn ang="0">
                  <a:pos x="134" y="0"/>
                </a:cxn>
                <a:cxn ang="0">
                  <a:pos x="0" y="271"/>
                </a:cxn>
                <a:cxn ang="0">
                  <a:pos x="268" y="271"/>
                </a:cxn>
                <a:cxn ang="0">
                  <a:pos x="134" y="0"/>
                </a:cxn>
              </a:cxnLst>
              <a:rect l="0" t="0" r="r" b="b"/>
              <a:pathLst>
                <a:path w="269" h="272">
                  <a:moveTo>
                    <a:pt x="134" y="0"/>
                  </a:moveTo>
                  <a:lnTo>
                    <a:pt x="0" y="271"/>
                  </a:lnTo>
                  <a:lnTo>
                    <a:pt x="268" y="271"/>
                  </a:lnTo>
                  <a:lnTo>
                    <a:pt x="13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772762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9C66FE-6855-9249-A67C-E6ED50C2FD00}"/>
              </a:ext>
            </a:extLst>
          </p:cNvPr>
          <p:cNvSpPr>
            <a:spLocks noGrp="1"/>
          </p:cNvSpPr>
          <p:nvPr>
            <p:ph idx="4294967295"/>
          </p:nvPr>
        </p:nvSpPr>
        <p:spPr>
          <a:xfrm>
            <a:off x="0" y="1481138"/>
            <a:ext cx="8229600" cy="4525962"/>
          </a:xfrm>
        </p:spPr>
        <p:txBody>
          <a:bodyPr/>
          <a:lstStyle/>
          <a:p>
            <a:endParaRPr lang="en-US" dirty="0"/>
          </a:p>
          <a:p>
            <a:endParaRPr lang="en-US" dirty="0"/>
          </a:p>
          <a:p>
            <a:pPr marL="109728" indent="0" algn="ctr">
              <a:buNone/>
            </a:pPr>
            <a:r>
              <a:rPr lang="en-US" sz="4000" dirty="0"/>
              <a:t>Positivism vs Interpretivism</a:t>
            </a:r>
          </a:p>
          <a:p>
            <a:pPr marL="109728" indent="0">
              <a:buNone/>
            </a:pPr>
            <a:r>
              <a:rPr lang="en-US" dirty="0"/>
              <a:t>                     </a:t>
            </a:r>
          </a:p>
          <a:p>
            <a:pPr marL="109728" indent="0">
              <a:buNone/>
            </a:pPr>
            <a:r>
              <a:rPr lang="en-US" sz="2800" dirty="0"/>
              <a:t>     DEDUCTIVE     VS     INDUCTIVE LOGICS</a:t>
            </a:r>
          </a:p>
          <a:p>
            <a:endParaRPr lang="en-US" dirty="0"/>
          </a:p>
        </p:txBody>
      </p:sp>
    </p:spTree>
    <p:extLst>
      <p:ext uri="{BB962C8B-B14F-4D97-AF65-F5344CB8AC3E}">
        <p14:creationId xmlns:p14="http://schemas.microsoft.com/office/powerpoint/2010/main" val="366807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3A7785E-ECDA-EA4C-838C-EFFEDA8A2F9A}"/>
              </a:ext>
            </a:extLst>
          </p:cNvPr>
          <p:cNvGraphicFramePr>
            <a:graphicFrameLocks noGrp="1"/>
          </p:cNvGraphicFramePr>
          <p:nvPr>
            <p:extLst>
              <p:ext uri="{D42A27DB-BD31-4B8C-83A1-F6EECF244321}">
                <p14:modId xmlns:p14="http://schemas.microsoft.com/office/powerpoint/2010/main" val="4152562950"/>
              </p:ext>
            </p:extLst>
          </p:nvPr>
        </p:nvGraphicFramePr>
        <p:xfrm>
          <a:off x="381000" y="457200"/>
          <a:ext cx="8458200" cy="56388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3166785204"/>
                    </a:ext>
                  </a:extLst>
                </a:gridCol>
                <a:gridCol w="4953000">
                  <a:extLst>
                    <a:ext uri="{9D8B030D-6E8A-4147-A177-3AD203B41FA5}">
                      <a16:colId xmlns:a16="http://schemas.microsoft.com/office/drawing/2014/main" val="4013667403"/>
                    </a:ext>
                  </a:extLst>
                </a:gridCol>
              </a:tblGrid>
              <a:tr h="4089400">
                <a:tc>
                  <a:txBody>
                    <a:bodyPr/>
                    <a:lstStyle/>
                    <a:p>
                      <a:r>
                        <a:rPr lang="en-US" sz="2800" dirty="0">
                          <a:latin typeface="Helvetica" pitchFamily="2" charset="0"/>
                        </a:rPr>
                        <a:t>POSITIVISM</a:t>
                      </a:r>
                    </a:p>
                    <a:p>
                      <a:endParaRPr lang="en-US" sz="2800" dirty="0">
                        <a:latin typeface="Helvetica" pitchFamily="2" charset="0"/>
                      </a:endParaRPr>
                    </a:p>
                    <a:p>
                      <a:pPr marL="457200" indent="-457200" algn="l">
                        <a:buFont typeface="Arial" panose="020B0604020202020204" pitchFamily="34" charset="0"/>
                        <a:buChar char="•"/>
                      </a:pPr>
                      <a:r>
                        <a:rPr lang="en-US" sz="2800" dirty="0">
                          <a:latin typeface="Helvetica" pitchFamily="2" charset="0"/>
                        </a:rPr>
                        <a:t>Assumes that society has objective social facts</a:t>
                      </a:r>
                    </a:p>
                    <a:p>
                      <a:pPr marL="457200" indent="-457200" algn="l">
                        <a:buFont typeface="Arial" panose="020B0604020202020204" pitchFamily="34" charset="0"/>
                        <a:buChar char="•"/>
                      </a:pPr>
                      <a:r>
                        <a:rPr lang="en-US" sz="2800" dirty="0">
                          <a:latin typeface="Helvetica" pitchFamily="2" charset="0"/>
                        </a:rPr>
                        <a:t>Society exerts influence on its members</a:t>
                      </a:r>
                    </a:p>
                    <a:p>
                      <a:pPr marL="457200" indent="-457200" algn="l">
                        <a:buFont typeface="Arial" panose="020B0604020202020204" pitchFamily="34" charset="0"/>
                        <a:buChar char="•"/>
                      </a:pPr>
                      <a:r>
                        <a:rPr lang="en-US" sz="2800" dirty="0">
                          <a:latin typeface="Helvetica" pitchFamily="2" charset="0"/>
                        </a:rPr>
                        <a:t>Quantitative Data</a:t>
                      </a:r>
                    </a:p>
                    <a:p>
                      <a:pPr marL="457200" indent="-457200" algn="l">
                        <a:buFont typeface="Arial" panose="020B0604020202020204" pitchFamily="34" charset="0"/>
                        <a:buChar char="•"/>
                      </a:pPr>
                      <a:r>
                        <a:rPr lang="en-US" sz="2800" dirty="0">
                          <a:latin typeface="Helvetica" pitchFamily="2" charset="0"/>
                        </a:rPr>
                        <a:t>Objectivity</a:t>
                      </a:r>
                    </a:p>
                    <a:p>
                      <a:endParaRPr lang="en-US" sz="2800" dirty="0"/>
                    </a:p>
                  </a:txBody>
                  <a:tcPr/>
                </a:tc>
                <a:tc>
                  <a:txBody>
                    <a:bodyPr/>
                    <a:lstStyle/>
                    <a:p>
                      <a:r>
                        <a:rPr lang="en-US" sz="2800" dirty="0">
                          <a:latin typeface="Helvetica" pitchFamily="2" charset="0"/>
                        </a:rPr>
                        <a:t>INTERPRETIVISM</a:t>
                      </a:r>
                    </a:p>
                    <a:p>
                      <a:endParaRPr lang="en-US" sz="2800" dirty="0">
                        <a:latin typeface="Helvetica" pitchFamily="2" charset="0"/>
                      </a:endParaRPr>
                    </a:p>
                    <a:p>
                      <a:pPr marL="457200" indent="-457200">
                        <a:buFont typeface="Arial" panose="020B0604020202020204" pitchFamily="34" charset="0"/>
                        <a:buChar char="•"/>
                      </a:pPr>
                      <a:r>
                        <a:rPr lang="en-US" sz="2800" dirty="0">
                          <a:latin typeface="Helvetica" pitchFamily="2" charset="0"/>
                        </a:rPr>
                        <a:t>Reality is constructed through the meanings created by individuals</a:t>
                      </a:r>
                    </a:p>
                    <a:p>
                      <a:pPr marL="457200" indent="-457200">
                        <a:buFont typeface="Arial" panose="020B0604020202020204" pitchFamily="34" charset="0"/>
                        <a:buChar char="•"/>
                      </a:pPr>
                      <a:r>
                        <a:rPr lang="en-US" sz="2800" dirty="0">
                          <a:latin typeface="Helvetica" pitchFamily="2" charset="0"/>
                        </a:rPr>
                        <a:t>Our actions are the result of our own meanings not external forces</a:t>
                      </a:r>
                    </a:p>
                    <a:p>
                      <a:pPr marL="457200" indent="-457200">
                        <a:buFont typeface="Arial" panose="020B0604020202020204" pitchFamily="34" charset="0"/>
                        <a:buChar char="•"/>
                      </a:pPr>
                      <a:r>
                        <a:rPr lang="en-US" sz="2800" dirty="0">
                          <a:latin typeface="Helvetica" pitchFamily="2" charset="0"/>
                        </a:rPr>
                        <a:t>Qualitative Data</a:t>
                      </a:r>
                    </a:p>
                    <a:p>
                      <a:pPr marL="457200" indent="-457200">
                        <a:buFont typeface="Arial" panose="020B0604020202020204" pitchFamily="34" charset="0"/>
                        <a:buChar char="•"/>
                      </a:pPr>
                      <a:r>
                        <a:rPr lang="en-US" sz="2800" dirty="0">
                          <a:latin typeface="Helvetica" pitchFamily="2" charset="0"/>
                        </a:rPr>
                        <a:t>Subjective meaning</a:t>
                      </a:r>
                      <a:endParaRPr lang="en-US" sz="2800" dirty="0">
                        <a:effectLst/>
                        <a:latin typeface="Helvetica" pitchFamily="2" charset="0"/>
                      </a:endParaRPr>
                    </a:p>
                    <a:p>
                      <a:endParaRPr lang="en-US" sz="2800" dirty="0"/>
                    </a:p>
                  </a:txBody>
                  <a:tcPr/>
                </a:tc>
                <a:extLst>
                  <a:ext uri="{0D108BD9-81ED-4DB2-BD59-A6C34878D82A}">
                    <a16:rowId xmlns:a16="http://schemas.microsoft.com/office/drawing/2014/main" val="1499439421"/>
                  </a:ext>
                </a:extLst>
              </a:tr>
            </a:tbl>
          </a:graphicData>
        </a:graphic>
      </p:graphicFrame>
    </p:spTree>
    <p:extLst>
      <p:ext uri="{BB962C8B-B14F-4D97-AF65-F5344CB8AC3E}">
        <p14:creationId xmlns:p14="http://schemas.microsoft.com/office/powerpoint/2010/main" val="4123869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FA357A1-CCBE-164C-86DF-E3F5F39EDDB2}"/>
              </a:ext>
            </a:extLst>
          </p:cNvPr>
          <p:cNvGraphicFramePr>
            <a:graphicFrameLocks noGrp="1"/>
          </p:cNvGraphicFramePr>
          <p:nvPr>
            <p:extLst>
              <p:ext uri="{D42A27DB-BD31-4B8C-83A1-F6EECF244321}">
                <p14:modId xmlns:p14="http://schemas.microsoft.com/office/powerpoint/2010/main" val="2164981478"/>
              </p:ext>
            </p:extLst>
          </p:nvPr>
        </p:nvGraphicFramePr>
        <p:xfrm>
          <a:off x="152400" y="152400"/>
          <a:ext cx="8534400" cy="5715000"/>
        </p:xfrm>
        <a:graphic>
          <a:graphicData uri="http://schemas.openxmlformats.org/drawingml/2006/table">
            <a:tbl>
              <a:tblPr firstRow="1" bandRow="1">
                <a:tableStyleId>{5C22544A-7EE6-4342-B048-85BDC9FD1C3A}</a:tableStyleId>
              </a:tblPr>
              <a:tblGrid>
                <a:gridCol w="4185920">
                  <a:extLst>
                    <a:ext uri="{9D8B030D-6E8A-4147-A177-3AD203B41FA5}">
                      <a16:colId xmlns:a16="http://schemas.microsoft.com/office/drawing/2014/main" val="3768726365"/>
                    </a:ext>
                  </a:extLst>
                </a:gridCol>
                <a:gridCol w="4348480">
                  <a:extLst>
                    <a:ext uri="{9D8B030D-6E8A-4147-A177-3AD203B41FA5}">
                      <a16:colId xmlns:a16="http://schemas.microsoft.com/office/drawing/2014/main" val="1348714905"/>
                    </a:ext>
                  </a:extLst>
                </a:gridCol>
              </a:tblGrid>
              <a:tr h="5715000">
                <a:tc>
                  <a:txBody>
                    <a:bodyPr/>
                    <a:lstStyle/>
                    <a:p>
                      <a:r>
                        <a:rPr kumimoji="0" lang="en-US" sz="2400" b="1" kern="1200" dirty="0">
                          <a:solidFill>
                            <a:schemeClr val="lt1"/>
                          </a:solidFill>
                          <a:effectLst/>
                          <a:latin typeface="+mn-lt"/>
                          <a:ea typeface="+mn-ea"/>
                          <a:cs typeface="+mn-cs"/>
                        </a:rPr>
                        <a:t>POSITIVISM</a:t>
                      </a:r>
                    </a:p>
                    <a:p>
                      <a:endParaRPr kumimoji="0" lang="en-US" sz="2400" b="1" kern="1200" dirty="0">
                        <a:solidFill>
                          <a:schemeClr val="lt1"/>
                        </a:solidFill>
                        <a:effectLst/>
                        <a:latin typeface="+mn-lt"/>
                        <a:ea typeface="+mn-ea"/>
                        <a:cs typeface="+mn-cs"/>
                      </a:endParaRPr>
                    </a:p>
                    <a:p>
                      <a:pPr marL="342900" indent="-342900">
                        <a:buFont typeface="Arial" panose="020B0604020202020204" pitchFamily="34" charset="0"/>
                        <a:buChar char="•"/>
                      </a:pPr>
                      <a:r>
                        <a:rPr kumimoji="0" lang="en-US" sz="2400" b="1" kern="1200" dirty="0">
                          <a:solidFill>
                            <a:schemeClr val="lt1"/>
                          </a:solidFill>
                          <a:effectLst/>
                          <a:latin typeface="+mn-lt"/>
                          <a:ea typeface="+mn-ea"/>
                          <a:cs typeface="+mn-cs"/>
                        </a:rPr>
                        <a:t>Macro Approach</a:t>
                      </a:r>
                    </a:p>
                    <a:p>
                      <a:pPr marL="342900" indent="-342900">
                        <a:buFont typeface="Arial" panose="020B0604020202020204" pitchFamily="34" charset="0"/>
                        <a:buChar char="•"/>
                      </a:pPr>
                      <a:r>
                        <a:rPr kumimoji="0" lang="en-US" sz="2400" b="1" kern="1200" dirty="0">
                          <a:solidFill>
                            <a:schemeClr val="lt1"/>
                          </a:solidFill>
                          <a:effectLst/>
                          <a:latin typeface="+mn-lt"/>
                          <a:ea typeface="+mn-ea"/>
                          <a:cs typeface="+mn-cs"/>
                        </a:rPr>
                        <a:t>Researchers should remain detached, research should be value free</a:t>
                      </a:r>
                    </a:p>
                    <a:p>
                      <a:pPr marL="342900" indent="-342900">
                        <a:buFont typeface="Arial" panose="020B0604020202020204" pitchFamily="34" charset="0"/>
                        <a:buChar char="•"/>
                      </a:pPr>
                      <a:r>
                        <a:rPr kumimoji="0" lang="en-US" sz="2400" b="1" kern="1200" dirty="0">
                          <a:solidFill>
                            <a:schemeClr val="lt1"/>
                          </a:solidFill>
                          <a:effectLst/>
                          <a:latin typeface="+mn-lt"/>
                          <a:ea typeface="+mn-ea"/>
                          <a:cs typeface="+mn-cs"/>
                        </a:rPr>
                        <a:t>Reliability</a:t>
                      </a:r>
                    </a:p>
                    <a:p>
                      <a:pPr marL="342900" indent="-342900">
                        <a:buFont typeface="Arial" panose="020B0604020202020204" pitchFamily="34" charset="0"/>
                        <a:buChar char="•"/>
                      </a:pPr>
                      <a:r>
                        <a:rPr kumimoji="0" lang="en-US" sz="2400" b="1" kern="1200" dirty="0">
                          <a:solidFill>
                            <a:schemeClr val="lt1"/>
                          </a:solidFill>
                          <a:effectLst/>
                          <a:latin typeface="+mn-lt"/>
                          <a:ea typeface="+mn-ea"/>
                          <a:cs typeface="+mn-cs"/>
                        </a:rPr>
                        <a:t>Questionnaires, Structured interviews, Experiments</a:t>
                      </a:r>
                    </a:p>
                    <a:p>
                      <a:endParaRPr lang="en-US" sz="2400" dirty="0"/>
                    </a:p>
                  </a:txBody>
                  <a:tcPr/>
                </a:tc>
                <a:tc>
                  <a:txBody>
                    <a:bodyPr/>
                    <a:lstStyle/>
                    <a:p>
                      <a:r>
                        <a:rPr kumimoji="0" lang="en-US" sz="2400" b="1" kern="1200" dirty="0">
                          <a:solidFill>
                            <a:schemeClr val="lt1"/>
                          </a:solidFill>
                          <a:effectLst/>
                          <a:latin typeface="+mn-lt"/>
                          <a:ea typeface="+mn-ea"/>
                          <a:cs typeface="+mn-cs"/>
                        </a:rPr>
                        <a:t>INTERPRETIVISM</a:t>
                      </a:r>
                    </a:p>
                    <a:p>
                      <a:endParaRPr kumimoji="0" lang="en-US" sz="2400" b="1" kern="1200" dirty="0">
                        <a:solidFill>
                          <a:schemeClr val="lt1"/>
                        </a:solidFill>
                        <a:effectLst/>
                        <a:latin typeface="+mn-lt"/>
                        <a:ea typeface="+mn-ea"/>
                        <a:cs typeface="+mn-cs"/>
                      </a:endParaRPr>
                    </a:p>
                    <a:p>
                      <a:pPr marL="342900" indent="-342900">
                        <a:buFont typeface="Arial" panose="020B0604020202020204" pitchFamily="34" charset="0"/>
                        <a:buChar char="•"/>
                      </a:pPr>
                      <a:r>
                        <a:rPr kumimoji="0" lang="en-US" sz="2400" b="1" kern="1200" dirty="0">
                          <a:solidFill>
                            <a:schemeClr val="lt1"/>
                          </a:solidFill>
                          <a:effectLst/>
                          <a:latin typeface="+mn-lt"/>
                          <a:ea typeface="+mn-ea"/>
                          <a:cs typeface="+mn-cs"/>
                        </a:rPr>
                        <a:t>Micro Approach</a:t>
                      </a:r>
                    </a:p>
                    <a:p>
                      <a:pPr marL="342900" indent="-342900">
                        <a:buFont typeface="Arial" panose="020B0604020202020204" pitchFamily="34" charset="0"/>
                        <a:buChar char="•"/>
                      </a:pPr>
                      <a:r>
                        <a:rPr kumimoji="0" lang="en-US" sz="2400" b="1" kern="1200" dirty="0">
                          <a:solidFill>
                            <a:schemeClr val="lt1"/>
                          </a:solidFill>
                          <a:effectLst/>
                          <a:latin typeface="+mn-lt"/>
                          <a:ea typeface="+mn-ea"/>
                          <a:cs typeface="+mn-cs"/>
                        </a:rPr>
                        <a:t>Researcher should develop rapport and empathy (Verstehen)</a:t>
                      </a:r>
                    </a:p>
                    <a:p>
                      <a:pPr marL="342900" indent="-342900">
                        <a:buFont typeface="Arial" panose="020B0604020202020204" pitchFamily="34" charset="0"/>
                        <a:buChar char="•"/>
                      </a:pPr>
                      <a:r>
                        <a:rPr kumimoji="0" lang="en-US" sz="2400" b="1" kern="1200" dirty="0">
                          <a:solidFill>
                            <a:schemeClr val="lt1"/>
                          </a:solidFill>
                          <a:effectLst/>
                          <a:latin typeface="+mn-lt"/>
                          <a:ea typeface="+mn-ea"/>
                          <a:cs typeface="+mn-cs"/>
                        </a:rPr>
                        <a:t>Validity</a:t>
                      </a:r>
                    </a:p>
                    <a:p>
                      <a:pPr marL="342900" indent="-342900">
                        <a:buFont typeface="Arial" panose="020B0604020202020204" pitchFamily="34" charset="0"/>
                        <a:buChar char="•"/>
                      </a:pPr>
                      <a:r>
                        <a:rPr kumimoji="0" lang="en-US" sz="2400" b="1" kern="1200" dirty="0">
                          <a:solidFill>
                            <a:schemeClr val="lt1"/>
                          </a:solidFill>
                          <a:effectLst/>
                          <a:latin typeface="+mn-lt"/>
                          <a:ea typeface="+mn-ea"/>
                          <a:cs typeface="+mn-cs"/>
                        </a:rPr>
                        <a:t>Unstructured interviews,</a:t>
                      </a:r>
                    </a:p>
                    <a:p>
                      <a:pPr marL="342900" indent="-342900">
                        <a:buFont typeface="Arial" panose="020B0604020202020204" pitchFamily="34" charset="0"/>
                        <a:buChar char="•"/>
                      </a:pPr>
                      <a:r>
                        <a:rPr kumimoji="0" lang="en-US" sz="2400" b="1" kern="1200" dirty="0">
                          <a:solidFill>
                            <a:schemeClr val="lt1"/>
                          </a:solidFill>
                          <a:effectLst/>
                          <a:latin typeface="+mn-lt"/>
                          <a:ea typeface="+mn-ea"/>
                          <a:cs typeface="+mn-cs"/>
                        </a:rPr>
                        <a:t>Ethnography, </a:t>
                      </a:r>
                      <a:r>
                        <a:rPr lang="en-US" sz="2400" b="1" kern="1200" dirty="0">
                          <a:solidFill>
                            <a:schemeClr val="lt1"/>
                          </a:solidFill>
                          <a:effectLst/>
                          <a:latin typeface="+mn-lt"/>
                          <a:ea typeface="+mn-ea"/>
                          <a:cs typeface="+mn-cs"/>
                        </a:rPr>
                        <a:t>Participant observation</a:t>
                      </a:r>
                      <a:endParaRPr kumimoji="0" lang="en-US" sz="2400" b="1" kern="1200" dirty="0">
                        <a:solidFill>
                          <a:schemeClr val="lt1"/>
                        </a:solidFill>
                        <a:effectLst/>
                        <a:latin typeface="+mn-lt"/>
                        <a:ea typeface="+mn-ea"/>
                        <a:cs typeface="+mn-cs"/>
                      </a:endParaRPr>
                    </a:p>
                    <a:p>
                      <a:endParaRPr lang="en-US" sz="2400" dirty="0"/>
                    </a:p>
                  </a:txBody>
                  <a:tcPr/>
                </a:tc>
                <a:extLst>
                  <a:ext uri="{0D108BD9-81ED-4DB2-BD59-A6C34878D82A}">
                    <a16:rowId xmlns:a16="http://schemas.microsoft.com/office/drawing/2014/main" val="573471537"/>
                  </a:ext>
                </a:extLst>
              </a:tr>
            </a:tbl>
          </a:graphicData>
        </a:graphic>
      </p:graphicFrame>
    </p:spTree>
    <p:extLst>
      <p:ext uri="{BB962C8B-B14F-4D97-AF65-F5344CB8AC3E}">
        <p14:creationId xmlns:p14="http://schemas.microsoft.com/office/powerpoint/2010/main" val="40813433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3D4684EBEF71428482A2ACE64A4231" ma:contentTypeVersion="0" ma:contentTypeDescription="Create a new document." ma:contentTypeScope="" ma:versionID="9acc99509964c72e2aca01ad760a2b6b">
  <xsd:schema xmlns:xsd="http://www.w3.org/2001/XMLSchema" xmlns:xs="http://www.w3.org/2001/XMLSchema" xmlns:p="http://schemas.microsoft.com/office/2006/metadata/properties" targetNamespace="http://schemas.microsoft.com/office/2006/metadata/properties" ma:root="true" ma:fieldsID="b34f15b030d40ffca33e4aeb8eb001f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EAFB6E-62BE-44F2-850A-BA20D50EDEC1}"/>
</file>

<file path=customXml/itemProps2.xml><?xml version="1.0" encoding="utf-8"?>
<ds:datastoreItem xmlns:ds="http://schemas.openxmlformats.org/officeDocument/2006/customXml" ds:itemID="{B032789F-EBBE-443B-BE54-812B0EC2F85E}">
  <ds:schemaRefs>
    <ds:schemaRef ds:uri="http://schemas.microsoft.com/office/2006/metadata/properties"/>
    <ds:schemaRef ds:uri="http://schemas.microsoft.com/office/infopath/2007/PartnerControls"/>
    <ds:schemaRef ds:uri="850062d4-b4e2-48b4-b9a5-eeb77fe17e48"/>
    <ds:schemaRef ds:uri="2dc4deee-c169-47ee-91cb-dde26aaa9517"/>
  </ds:schemaRefs>
</ds:datastoreItem>
</file>

<file path=customXml/itemProps3.xml><?xml version="1.0" encoding="utf-8"?>
<ds:datastoreItem xmlns:ds="http://schemas.openxmlformats.org/officeDocument/2006/customXml" ds:itemID="{6BF9D143-A183-4485-A3A3-2571BD0E55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Concourse</Template>
  <TotalTime>611</TotalTime>
  <Words>1586</Words>
  <Application>Microsoft Office PowerPoint</Application>
  <PresentationFormat>On-screen Show (4:3)</PresentationFormat>
  <Paragraphs>232</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Concourse</vt:lpstr>
      <vt:lpstr>           FEMINIST EPISTEMOLOGY &amp; ABORTION RESEARCH  PART ONE:  WHAT IS A THEORY?</vt:lpstr>
      <vt:lpstr>PowerPoint Presentation</vt:lpstr>
      <vt:lpstr>RESEARCH LOGICS 1 </vt:lpstr>
      <vt:lpstr>DEDUCTIVE RESEARCH: HYPOTHESIS TESTING</vt:lpstr>
      <vt:lpstr>RESEARCH  LOGICS 2</vt:lpstr>
      <vt:lpstr>INDUCTIVE RESEARCH: SIMPLIFIED 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TWO  RELEVANCE OF FEMINISM IN THEORY CONSTRUCTION / KNOWLEDGE PRODUCTION   </vt:lpstr>
      <vt:lpstr>What is Feminism</vt:lpstr>
      <vt:lpstr>Feminism</vt:lpstr>
      <vt:lpstr>Feminist Epistemology</vt:lpstr>
      <vt:lpstr>Feminist epistemology…</vt:lpstr>
      <vt:lpstr>Critique of Science?</vt:lpstr>
      <vt:lpstr>Feminist epistemological approaches</vt:lpstr>
      <vt:lpstr>Concrete evidence from FE</vt:lpstr>
      <vt:lpstr>FEMINIST THEORIES</vt:lpstr>
      <vt:lpstr>Liberal Feminism</vt:lpstr>
      <vt:lpstr>Marxist Feminism</vt:lpstr>
      <vt:lpstr>Radical Feminism</vt:lpstr>
      <vt:lpstr>Radical Feminism</vt:lpstr>
      <vt:lpstr>Socialist Feminism</vt:lpstr>
      <vt:lpstr>Postmodern Feminism</vt:lpstr>
      <vt:lpstr>PART THREE  FEMINIST EPISTEMOLOGY IN ABORTION RESEARCH:  IN PRACTICE</vt:lpstr>
      <vt:lpstr>UNDERSTANDING GENDER ISSUES IN ABORTION RESEARCH</vt:lpstr>
      <vt:lpstr>Q2. Gender and Androcentrism in abortion research</vt:lpstr>
      <vt:lpstr>Gender in abortion research….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olabisi aina</cp:lastModifiedBy>
  <cp:revision>161</cp:revision>
  <dcterms:created xsi:type="dcterms:W3CDTF">2022-02-19T12:04:20Z</dcterms:created>
  <dcterms:modified xsi:type="dcterms:W3CDTF">2023-02-22T21:59:22Z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0x010100E33D4684EBEF71428482A2ACE64A4231</vt:lpwstr>
  </property>
  <property fmtid="{D5CDD505-2E9C-101B-9397-08002B2CF9AE}" pid="3" name="MediaServiceImageTags">
    <vt:lpwstr/>
  </property>
  <property fmtid="{D5CDD505-2E9C-101B-9397-08002B2CF9AE}" pid="4" name="Order">
    <vt:r8>26600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TriggerFlowInfo">
    <vt:lpwstr/>
  </property>
  <property fmtid="{D5CDD505-2E9C-101B-9397-08002B2CF9AE}" pid="9" name="_SourceUrl">
    <vt:lpwstr/>
  </property>
  <property fmtid="{D5CDD505-2E9C-101B-9397-08002B2CF9AE}" pid="10" name="_SharedFileIndex">
    <vt:lpwstr/>
  </property>
  <property fmtid="{D5CDD505-2E9C-101B-9397-08002B2CF9AE}" pid="11" name="ComplianceAssetId">
    <vt:lpwstr/>
  </property>
  <property fmtid="{D5CDD505-2E9C-101B-9397-08002B2CF9AE}" pid="12" name="TemplateUrl">
    <vt:lpwstr/>
  </property>
</Properties>
</file>