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4" r:id="rId5"/>
    <p:sldMasterId id="2147483687" r:id="rId6"/>
  </p:sldMasterIdLst>
  <p:notesMasterIdLst>
    <p:notesMasterId r:id="rId17"/>
  </p:notesMasterIdLst>
  <p:handoutMasterIdLst>
    <p:handoutMasterId r:id="rId18"/>
  </p:handoutMasterIdLst>
  <p:sldIdLst>
    <p:sldId id="402" r:id="rId7"/>
    <p:sldId id="406" r:id="rId8"/>
    <p:sldId id="433" r:id="rId9"/>
    <p:sldId id="409" r:id="rId10"/>
    <p:sldId id="452" r:id="rId11"/>
    <p:sldId id="410" r:id="rId12"/>
    <p:sldId id="411" r:id="rId13"/>
    <p:sldId id="413" r:id="rId14"/>
    <p:sldId id="414" r:id="rId15"/>
    <p:sldId id="415" r:id="rId16"/>
  </p:sldIdLst>
  <p:sldSz cx="9144000" cy="6858000" type="screen4x3"/>
  <p:notesSz cx="7004050" cy="9290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p15:clr>
            <a:srgbClr val="A4A3A4"/>
          </p15:clr>
        </p15:guide>
        <p15:guide id="3" orient="horz" pos="367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chel Jones" initials="RJ" lastIdx="1" clrIdx="0">
    <p:extLst>
      <p:ext uri="{19B8F6BF-5375-455C-9EA6-DF929625EA0E}">
        <p15:presenceInfo xmlns:p15="http://schemas.microsoft.com/office/powerpoint/2012/main" userId="S-1-5-21-912671713-1147432229-2076119496-12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DEDC"/>
    <a:srgbClr val="C5C6C8"/>
    <a:srgbClr val="F0EFEE"/>
    <a:srgbClr val="DEDFDE"/>
    <a:srgbClr val="DFEDEE"/>
    <a:srgbClr val="E1E9F0"/>
    <a:srgbClr val="E1E7E3"/>
    <a:srgbClr val="F4BF17"/>
    <a:srgbClr val="FFFFFF"/>
    <a:srgbClr val="CECDC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18234" autoAdjust="0"/>
    <p:restoredTop sz="75746" autoAdjust="0"/>
  </p:normalViewPr>
  <p:slideViewPr>
    <p:cSldViewPr snapToGrid="0" snapToObjects="1">
      <p:cViewPr varScale="1">
        <p:scale>
          <a:sx n="78" d="100"/>
          <a:sy n="78" d="100"/>
        </p:scale>
        <p:origin x="1378" y="31"/>
      </p:cViewPr>
      <p:guideLst>
        <p:guide pos="2880"/>
        <p:guide orient="horz" pos="36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Grid="0" snapToObjects="1">
      <p:cViewPr varScale="1">
        <p:scale>
          <a:sx n="78" d="100"/>
          <a:sy n="78"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tha Akers" userId="636d287f-e506-4a4a-b0e6-c7a52cb8b029" providerId="ADAL" clId="{BB72CFBD-CE4A-491B-A6B0-422A4EA4D285}"/>
    <pc:docChg chg="delSld">
      <pc:chgData name="Aletha Akers" userId="636d287f-e506-4a4a-b0e6-c7a52cb8b029" providerId="ADAL" clId="{BB72CFBD-CE4A-491B-A6B0-422A4EA4D285}" dt="2023-02-12T16:55:14.345" v="0" actId="47"/>
      <pc:docMkLst>
        <pc:docMk/>
      </pc:docMkLst>
      <pc:sldChg chg="del">
        <pc:chgData name="Aletha Akers" userId="636d287f-e506-4a4a-b0e6-c7a52cb8b029" providerId="ADAL" clId="{BB72CFBD-CE4A-491B-A6B0-422A4EA4D285}" dt="2023-02-12T16:55:14.345" v="0" actId="47"/>
        <pc:sldMkLst>
          <pc:docMk/>
          <pc:sldMk cId="3188064001" sldId="45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6"/>
          </a:xfrm>
          <a:prstGeom prst="rect">
            <a:avLst/>
          </a:prstGeom>
        </p:spPr>
        <p:txBody>
          <a:bodyPr vert="horz" lIns="93104" tIns="46552" rIns="93104" bIns="46552" rtlCol="0"/>
          <a:lstStyle>
            <a:lvl1pPr algn="l">
              <a:defRPr sz="1200"/>
            </a:lvl1pPr>
          </a:lstStyle>
          <a:p>
            <a:endParaRPr lang="en-US"/>
          </a:p>
        </p:txBody>
      </p:sp>
      <p:sp>
        <p:nvSpPr>
          <p:cNvPr id="3" name="Date Placeholder 2"/>
          <p:cNvSpPr>
            <a:spLocks noGrp="1"/>
          </p:cNvSpPr>
          <p:nvPr>
            <p:ph type="dt" sz="quarter" idx="1"/>
          </p:nvPr>
        </p:nvSpPr>
        <p:spPr>
          <a:xfrm>
            <a:off x="3967341" y="0"/>
            <a:ext cx="3035088" cy="466116"/>
          </a:xfrm>
          <a:prstGeom prst="rect">
            <a:avLst/>
          </a:prstGeom>
        </p:spPr>
        <p:txBody>
          <a:bodyPr vert="horz" lIns="93104" tIns="46552" rIns="93104" bIns="46552" rtlCol="0"/>
          <a:lstStyle>
            <a:lvl1pPr algn="r">
              <a:defRPr sz="1200"/>
            </a:lvl1pPr>
          </a:lstStyle>
          <a:p>
            <a:fld id="{AEE6B7D8-EDA8-3A4F-B92C-80AD36A23628}" type="datetimeFigureOut">
              <a:rPr lang="en-US" smtClean="0"/>
              <a:t>2/12/2023</a:t>
            </a:fld>
            <a:endParaRPr lang="en-US"/>
          </a:p>
        </p:txBody>
      </p:sp>
      <p:sp>
        <p:nvSpPr>
          <p:cNvPr id="4" name="Footer Placeholder 3"/>
          <p:cNvSpPr>
            <a:spLocks noGrp="1"/>
          </p:cNvSpPr>
          <p:nvPr>
            <p:ph type="ftr" sz="quarter" idx="2"/>
          </p:nvPr>
        </p:nvSpPr>
        <p:spPr>
          <a:xfrm>
            <a:off x="0" y="8823936"/>
            <a:ext cx="3035088" cy="466115"/>
          </a:xfrm>
          <a:prstGeom prst="rect">
            <a:avLst/>
          </a:prstGeom>
        </p:spPr>
        <p:txBody>
          <a:bodyPr vert="horz" lIns="93104" tIns="46552" rIns="93104" bIns="46552" rtlCol="0" anchor="b"/>
          <a:lstStyle>
            <a:lvl1pPr algn="l">
              <a:defRPr sz="1200"/>
            </a:lvl1pPr>
          </a:lstStyle>
          <a:p>
            <a:endParaRPr lang="en-US"/>
          </a:p>
        </p:txBody>
      </p:sp>
      <p:sp>
        <p:nvSpPr>
          <p:cNvPr id="5" name="Slide Number Placeholder 4"/>
          <p:cNvSpPr>
            <a:spLocks noGrp="1"/>
          </p:cNvSpPr>
          <p:nvPr>
            <p:ph type="sldNum" sz="quarter" idx="3"/>
          </p:nvPr>
        </p:nvSpPr>
        <p:spPr>
          <a:xfrm>
            <a:off x="3967341" y="8823936"/>
            <a:ext cx="3035088" cy="466115"/>
          </a:xfrm>
          <a:prstGeom prst="rect">
            <a:avLst/>
          </a:prstGeom>
        </p:spPr>
        <p:txBody>
          <a:bodyPr vert="horz" lIns="93104" tIns="46552" rIns="93104" bIns="46552" rtlCol="0" anchor="b"/>
          <a:lstStyle>
            <a:lvl1pPr algn="r">
              <a:defRPr sz="1200"/>
            </a:lvl1pPr>
          </a:lstStyle>
          <a:p>
            <a:fld id="{7B744228-671C-2F48-87B1-11FCFB265EA5}" type="slidenum">
              <a:rPr lang="en-US" smtClean="0"/>
              <a:t>‹#›</a:t>
            </a:fld>
            <a:endParaRPr lang="en-US"/>
          </a:p>
        </p:txBody>
      </p:sp>
    </p:spTree>
    <p:extLst>
      <p:ext uri="{BB962C8B-B14F-4D97-AF65-F5344CB8AC3E}">
        <p14:creationId xmlns:p14="http://schemas.microsoft.com/office/powerpoint/2010/main" val="1801414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6"/>
          </a:xfrm>
          <a:prstGeom prst="rect">
            <a:avLst/>
          </a:prstGeom>
        </p:spPr>
        <p:txBody>
          <a:bodyPr vert="horz" lIns="93104" tIns="46552" rIns="93104" bIns="46552" rtlCol="0"/>
          <a:lstStyle>
            <a:lvl1pPr algn="l">
              <a:defRPr sz="1200"/>
            </a:lvl1pPr>
          </a:lstStyle>
          <a:p>
            <a:endParaRPr lang="en-US"/>
          </a:p>
        </p:txBody>
      </p:sp>
      <p:sp>
        <p:nvSpPr>
          <p:cNvPr id="3" name="Date Placeholder 2"/>
          <p:cNvSpPr>
            <a:spLocks noGrp="1"/>
          </p:cNvSpPr>
          <p:nvPr>
            <p:ph type="dt" idx="1"/>
          </p:nvPr>
        </p:nvSpPr>
        <p:spPr>
          <a:xfrm>
            <a:off x="3967341" y="0"/>
            <a:ext cx="3035088" cy="466116"/>
          </a:xfrm>
          <a:prstGeom prst="rect">
            <a:avLst/>
          </a:prstGeom>
        </p:spPr>
        <p:txBody>
          <a:bodyPr vert="horz" lIns="93104" tIns="46552" rIns="93104" bIns="46552" rtlCol="0"/>
          <a:lstStyle>
            <a:lvl1pPr algn="r">
              <a:defRPr sz="1200"/>
            </a:lvl1pPr>
          </a:lstStyle>
          <a:p>
            <a:fld id="{B72C7CCF-8A7B-EE46-92A5-557BDC9EF3BA}" type="datetimeFigureOut">
              <a:rPr lang="en-US" smtClean="0"/>
              <a:t>2/12/2023</a:t>
            </a:fld>
            <a:endParaRPr lang="en-US"/>
          </a:p>
        </p:txBody>
      </p:sp>
      <p:sp>
        <p:nvSpPr>
          <p:cNvPr id="4" name="Slide Image Placeholder 3"/>
          <p:cNvSpPr>
            <a:spLocks noGrp="1" noRot="1" noChangeAspect="1"/>
          </p:cNvSpPr>
          <p:nvPr>
            <p:ph type="sldImg" idx="2"/>
          </p:nvPr>
        </p:nvSpPr>
        <p:spPr>
          <a:xfrm>
            <a:off x="1303410" y="638795"/>
            <a:ext cx="4181475" cy="3136900"/>
          </a:xfrm>
          <a:prstGeom prst="rect">
            <a:avLst/>
          </a:prstGeom>
          <a:noFill/>
          <a:ln w="12700">
            <a:solidFill>
              <a:prstClr val="black"/>
            </a:solidFill>
          </a:ln>
        </p:spPr>
        <p:txBody>
          <a:bodyPr vert="horz" lIns="93104" tIns="46552" rIns="93104" bIns="46552" rtlCol="0" anchor="ctr"/>
          <a:lstStyle/>
          <a:p>
            <a:endParaRPr lang="en-US"/>
          </a:p>
        </p:txBody>
      </p:sp>
      <p:sp>
        <p:nvSpPr>
          <p:cNvPr id="5" name="Notes Placeholder 4"/>
          <p:cNvSpPr>
            <a:spLocks noGrp="1"/>
          </p:cNvSpPr>
          <p:nvPr>
            <p:ph type="body" sz="quarter" idx="3"/>
          </p:nvPr>
        </p:nvSpPr>
        <p:spPr>
          <a:xfrm>
            <a:off x="700405" y="3775695"/>
            <a:ext cx="5603240" cy="5048241"/>
          </a:xfrm>
          <a:prstGeom prst="rect">
            <a:avLst/>
          </a:prstGeom>
        </p:spPr>
        <p:txBody>
          <a:bodyPr vert="horz" lIns="93104" tIns="46552" rIns="93104" bIns="46552" rtlCol="0"/>
          <a:lstStyle/>
          <a:p>
            <a:pPr lvl="0"/>
            <a:r>
              <a:rPr lang="en-US" dirty="0"/>
              <a:t>Other </a:t>
            </a:r>
          </a:p>
        </p:txBody>
      </p:sp>
      <p:sp>
        <p:nvSpPr>
          <p:cNvPr id="6" name="Footer Placeholder 5"/>
          <p:cNvSpPr>
            <a:spLocks noGrp="1"/>
          </p:cNvSpPr>
          <p:nvPr>
            <p:ph type="ftr" sz="quarter" idx="4"/>
          </p:nvPr>
        </p:nvSpPr>
        <p:spPr>
          <a:xfrm>
            <a:off x="0" y="8823936"/>
            <a:ext cx="3035088" cy="466115"/>
          </a:xfrm>
          <a:prstGeom prst="rect">
            <a:avLst/>
          </a:prstGeom>
        </p:spPr>
        <p:txBody>
          <a:bodyPr vert="horz" lIns="93104" tIns="46552" rIns="93104" bIns="46552" rtlCol="0" anchor="b"/>
          <a:lstStyle>
            <a:lvl1pPr algn="l">
              <a:defRPr sz="1200"/>
            </a:lvl1pPr>
          </a:lstStyle>
          <a:p>
            <a:endParaRPr lang="en-US"/>
          </a:p>
        </p:txBody>
      </p:sp>
      <p:sp>
        <p:nvSpPr>
          <p:cNvPr id="7" name="Slide Number Placeholder 6"/>
          <p:cNvSpPr>
            <a:spLocks noGrp="1"/>
          </p:cNvSpPr>
          <p:nvPr>
            <p:ph type="sldNum" sz="quarter" idx="5"/>
          </p:nvPr>
        </p:nvSpPr>
        <p:spPr>
          <a:xfrm>
            <a:off x="3967341" y="8823936"/>
            <a:ext cx="3035088" cy="466115"/>
          </a:xfrm>
          <a:prstGeom prst="rect">
            <a:avLst/>
          </a:prstGeom>
        </p:spPr>
        <p:txBody>
          <a:bodyPr vert="horz" lIns="93104" tIns="46552" rIns="93104" bIns="46552" rtlCol="0" anchor="b"/>
          <a:lstStyle>
            <a:lvl1pPr algn="r">
              <a:defRPr sz="1200"/>
            </a:lvl1pPr>
          </a:lstStyle>
          <a:p>
            <a:fld id="{B873B0CE-6166-714D-9DE8-697B07EB01E8}" type="slidenum">
              <a:rPr lang="en-US" smtClean="0"/>
              <a:t>‹#›</a:t>
            </a:fld>
            <a:endParaRPr lang="en-US"/>
          </a:p>
        </p:txBody>
      </p:sp>
    </p:spTree>
    <p:extLst>
      <p:ext uri="{BB962C8B-B14F-4D97-AF65-F5344CB8AC3E}">
        <p14:creationId xmlns:p14="http://schemas.microsoft.com/office/powerpoint/2010/main" val="1692448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638175"/>
            <a:ext cx="4181475" cy="3136900"/>
          </a:xfrm>
        </p:spPr>
      </p:sp>
      <p:sp>
        <p:nvSpPr>
          <p:cNvPr id="3" name="Notes Placeholder 2"/>
          <p:cNvSpPr>
            <a:spLocks noGrp="1"/>
          </p:cNvSpPr>
          <p:nvPr>
            <p:ph type="body" idx="1"/>
          </p:nvPr>
        </p:nvSpPr>
        <p:spPr/>
        <p:txBody>
          <a:bodyPr/>
          <a:lstStyle/>
          <a:p>
            <a:pPr defTabSz="931042" eaLnBrk="0" fontAlgn="base" hangingPunct="0">
              <a:spcBef>
                <a:spcPct val="30000"/>
              </a:spcBef>
              <a:spcAft>
                <a:spcPct val="0"/>
              </a:spcAft>
              <a:defRPr/>
            </a:pPr>
            <a:r>
              <a:rPr lang="en-US" dirty="0"/>
              <a:t>Worldwide, accurate measurement of abortion remains a very difficult goal, especially so in countries where the procedure is highly legally restricted and even in many countries where it is not.  </a:t>
            </a:r>
          </a:p>
          <a:p>
            <a:pPr defTabSz="931042" eaLnBrk="0" fontAlgn="base" hangingPunct="0">
              <a:spcBef>
                <a:spcPct val="30000"/>
              </a:spcBef>
              <a:spcAft>
                <a:spcPct val="0"/>
              </a:spcAft>
              <a:defRPr/>
            </a:pPr>
            <a:r>
              <a:rPr lang="en-US" dirty="0"/>
              <a:t>Direct methods of documenting abortion incidence are very unreliable in restrictive settings.  Only in countries with liberal laws and mainly those in the developed world, are there good quality official statistics on abortion incidence.    </a:t>
            </a:r>
          </a:p>
          <a:p>
            <a:r>
              <a:rPr lang="en-US" dirty="0"/>
              <a:t>More typically, official statistics on abortion are either nonexistent or very incomplete.</a:t>
            </a:r>
          </a:p>
          <a:p>
            <a:r>
              <a:rPr lang="en-US" altLang="zh-TW" dirty="0">
                <a:ea typeface="PMingLiU" pitchFamily="18" charset="-120"/>
              </a:rPr>
              <a:t>Medical records are also usually very incomplete and often inaccurate, especially on abortion. </a:t>
            </a:r>
            <a:endParaRPr lang="en-US" b="1" dirty="0"/>
          </a:p>
          <a:p>
            <a:r>
              <a:rPr lang="en-US" altLang="zh-TW" dirty="0">
                <a:ea typeface="PMingLiU" pitchFamily="18" charset="-120"/>
              </a:rPr>
              <a:t>In community-based surveys where women are directly asked about their abortion experience, underreporting is extremely high.  This is due to factors such as those shown here, including</a:t>
            </a:r>
            <a:r>
              <a:rPr lang="en-US" dirty="0"/>
              <a:t> stigma and fear of penalties under restrictive laws.</a:t>
            </a:r>
          </a:p>
          <a:p>
            <a:r>
              <a:rPr lang="en-US" altLang="zh-TW" dirty="0">
                <a:ea typeface="PMingLiU" pitchFamily="18" charset="-120"/>
              </a:rPr>
              <a:t>Data collection approaches to increase privacy and confidentiality have been tried in some studies, but are still inadequate.</a:t>
            </a:r>
            <a:endParaRPr lang="en-US" dirty="0"/>
          </a:p>
        </p:txBody>
      </p:sp>
      <p:sp>
        <p:nvSpPr>
          <p:cNvPr id="4" name="Slide Number Placeholder 3"/>
          <p:cNvSpPr>
            <a:spLocks noGrp="1"/>
          </p:cNvSpPr>
          <p:nvPr>
            <p:ph type="sldNum" sz="quarter" idx="10"/>
          </p:nvPr>
        </p:nvSpPr>
        <p:spPr/>
        <p:txBody>
          <a:bodyPr/>
          <a:lstStyle/>
          <a:p>
            <a:fld id="{B873B0CE-6166-714D-9DE8-697B07EB01E8}" type="slidenum">
              <a:rPr lang="en-US" smtClean="0"/>
              <a:t>1</a:t>
            </a:fld>
            <a:endParaRPr lang="en-US"/>
          </a:p>
        </p:txBody>
      </p:sp>
    </p:spTree>
    <p:extLst>
      <p:ext uri="{BB962C8B-B14F-4D97-AF65-F5344CB8AC3E}">
        <p14:creationId xmlns:p14="http://schemas.microsoft.com/office/powerpoint/2010/main" val="6877900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638175"/>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73B0CE-6166-714D-9DE8-697B07EB01E8}" type="slidenum">
              <a:rPr lang="en-US" smtClean="0"/>
              <a:t>10</a:t>
            </a:fld>
            <a:endParaRPr lang="en-US"/>
          </a:p>
        </p:txBody>
      </p:sp>
    </p:spTree>
    <p:extLst>
      <p:ext uri="{BB962C8B-B14F-4D97-AF65-F5344CB8AC3E}">
        <p14:creationId xmlns:p14="http://schemas.microsoft.com/office/powerpoint/2010/main" val="4172315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638175"/>
            <a:ext cx="4181475" cy="3136900"/>
          </a:xfrm>
        </p:spPr>
      </p:sp>
      <p:sp>
        <p:nvSpPr>
          <p:cNvPr id="3" name="Notes Placeholder 2"/>
          <p:cNvSpPr>
            <a:spLocks noGrp="1"/>
          </p:cNvSpPr>
          <p:nvPr>
            <p:ph type="body" idx="1"/>
          </p:nvPr>
        </p:nvSpPr>
        <p:spPr/>
        <p:txBody>
          <a:bodyPr/>
          <a:lstStyle/>
          <a:p>
            <a:pPr defTabSz="931042" eaLnBrk="0" fontAlgn="base" hangingPunct="0">
              <a:spcBef>
                <a:spcPct val="30000"/>
              </a:spcBef>
              <a:spcAft>
                <a:spcPct val="0"/>
              </a:spcAft>
              <a:defRPr/>
            </a:pPr>
            <a:r>
              <a:rPr lang="en-US" dirty="0"/>
              <a:t>Because it is so difficult to measure abortion incidence, researchers have developed various indirect methods.  This slide shows the main approaches.</a:t>
            </a:r>
          </a:p>
          <a:p>
            <a:pPr defTabSz="931042" eaLnBrk="0" fontAlgn="base" hangingPunct="0">
              <a:spcBef>
                <a:spcPct val="30000"/>
              </a:spcBef>
              <a:spcAft>
                <a:spcPct val="0"/>
              </a:spcAft>
              <a:defRPr/>
            </a:pPr>
            <a:endParaRPr lang="en-US" dirty="0"/>
          </a:p>
          <a:p>
            <a:r>
              <a:rPr lang="en-US" altLang="zh-TW" dirty="0">
                <a:ea typeface="PMingLiU" pitchFamily="18" charset="-120"/>
              </a:rPr>
              <a:t>Some methods such as the random response technique are rarely used, because they yield minimal data; others such as the confidante method have been insufficiently tested.  </a:t>
            </a:r>
          </a:p>
          <a:p>
            <a:r>
              <a:rPr lang="en-US" altLang="zh-TW" dirty="0">
                <a:ea typeface="PMingLiU" pitchFamily="18" charset="-120"/>
              </a:rPr>
              <a:t>The proximate determinants method yields highly variable and unreliable estimates. Modeling approaches need to be further assessed and developed, but these approaches will continue to require empirical studies such as the one that we are now undertaking, in order for them to work.</a:t>
            </a:r>
          </a:p>
          <a:p>
            <a:endParaRPr lang="en-US" altLang="zh-TW" dirty="0">
              <a:ea typeface="PMingLiU" pitchFamily="18" charset="-120"/>
            </a:endParaRPr>
          </a:p>
          <a:p>
            <a:r>
              <a:rPr lang="en-US" altLang="zh-TW" dirty="0">
                <a:ea typeface="PMingLiU" pitchFamily="18" charset="-120"/>
              </a:rPr>
              <a:t>Given the lack of strong direct or indirect methods, the AICM method was developed by Guttmacher in the early 1990s. It was initially applied to countries in Latin America.  This methodology has now been applied in Africa and Asia and in different abortion contexts – including countries such as India, where both  legal and safe service provision and unsafe abortion are widely used.  As discussed in the next slide, it has been found to provide consistent results.</a:t>
            </a:r>
            <a:endParaRPr lang="en-US" altLang="zh-TW" sz="1100" dirty="0">
              <a:ea typeface="PMingLiU" pitchFamily="18" charset="-120"/>
            </a:endParaRPr>
          </a:p>
        </p:txBody>
      </p:sp>
      <p:sp>
        <p:nvSpPr>
          <p:cNvPr id="4" name="Slide Number Placeholder 3"/>
          <p:cNvSpPr>
            <a:spLocks noGrp="1"/>
          </p:cNvSpPr>
          <p:nvPr>
            <p:ph type="sldNum" sz="quarter" idx="10"/>
          </p:nvPr>
        </p:nvSpPr>
        <p:spPr/>
        <p:txBody>
          <a:bodyPr/>
          <a:lstStyle/>
          <a:p>
            <a:fld id="{B873B0CE-6166-714D-9DE8-697B07EB01E8}" type="slidenum">
              <a:rPr lang="en-US" smtClean="0"/>
              <a:t>2</a:t>
            </a:fld>
            <a:endParaRPr lang="en-US"/>
          </a:p>
        </p:txBody>
      </p:sp>
    </p:spTree>
    <p:extLst>
      <p:ext uri="{BB962C8B-B14F-4D97-AF65-F5344CB8AC3E}">
        <p14:creationId xmlns:p14="http://schemas.microsoft.com/office/powerpoint/2010/main" val="1711608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638175"/>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73B0CE-6166-714D-9DE8-697B07EB01E8}" type="slidenum">
              <a:rPr lang="en-US" smtClean="0"/>
              <a:t>3</a:t>
            </a:fld>
            <a:endParaRPr lang="en-US"/>
          </a:p>
        </p:txBody>
      </p:sp>
    </p:spTree>
    <p:extLst>
      <p:ext uri="{BB962C8B-B14F-4D97-AF65-F5344CB8AC3E}">
        <p14:creationId xmlns:p14="http://schemas.microsoft.com/office/powerpoint/2010/main" val="1447192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638175"/>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73B0CE-6166-714D-9DE8-697B07EB01E8}" type="slidenum">
              <a:rPr lang="en-US" smtClean="0"/>
              <a:t>4</a:t>
            </a:fld>
            <a:endParaRPr lang="en-US"/>
          </a:p>
        </p:txBody>
      </p:sp>
    </p:spTree>
    <p:extLst>
      <p:ext uri="{BB962C8B-B14F-4D97-AF65-F5344CB8AC3E}">
        <p14:creationId xmlns:p14="http://schemas.microsoft.com/office/powerpoint/2010/main" val="3319353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638175"/>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73B0CE-6166-714D-9DE8-697B07EB01E8}" type="slidenum">
              <a:rPr lang="en-US" smtClean="0"/>
              <a:t>5</a:t>
            </a:fld>
            <a:endParaRPr lang="en-US"/>
          </a:p>
        </p:txBody>
      </p:sp>
    </p:spTree>
    <p:extLst>
      <p:ext uri="{BB962C8B-B14F-4D97-AF65-F5344CB8AC3E}">
        <p14:creationId xmlns:p14="http://schemas.microsoft.com/office/powerpoint/2010/main" val="456964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638175"/>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73B0CE-6166-714D-9DE8-697B07EB01E8}" type="slidenum">
              <a:rPr lang="en-US" smtClean="0"/>
              <a:t>6</a:t>
            </a:fld>
            <a:endParaRPr lang="en-US"/>
          </a:p>
        </p:txBody>
      </p:sp>
    </p:spTree>
    <p:extLst>
      <p:ext uri="{BB962C8B-B14F-4D97-AF65-F5344CB8AC3E}">
        <p14:creationId xmlns:p14="http://schemas.microsoft.com/office/powerpoint/2010/main" val="2735370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638175"/>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73B0CE-6166-714D-9DE8-697B07EB01E8}" type="slidenum">
              <a:rPr lang="en-US" smtClean="0"/>
              <a:t>7</a:t>
            </a:fld>
            <a:endParaRPr lang="en-US"/>
          </a:p>
        </p:txBody>
      </p:sp>
    </p:spTree>
    <p:extLst>
      <p:ext uri="{BB962C8B-B14F-4D97-AF65-F5344CB8AC3E}">
        <p14:creationId xmlns:p14="http://schemas.microsoft.com/office/powerpoint/2010/main" val="1530300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638175"/>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73B0CE-6166-714D-9DE8-697B07EB01E8}" type="slidenum">
              <a:rPr lang="en-US" smtClean="0"/>
              <a:t>8</a:t>
            </a:fld>
            <a:endParaRPr lang="en-US"/>
          </a:p>
        </p:txBody>
      </p:sp>
    </p:spTree>
    <p:extLst>
      <p:ext uri="{BB962C8B-B14F-4D97-AF65-F5344CB8AC3E}">
        <p14:creationId xmlns:p14="http://schemas.microsoft.com/office/powerpoint/2010/main" val="166687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3338" y="638175"/>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73B0CE-6166-714D-9DE8-697B07EB01E8}" type="slidenum">
              <a:rPr lang="en-US" smtClean="0"/>
              <a:t>9</a:t>
            </a:fld>
            <a:endParaRPr lang="en-US"/>
          </a:p>
        </p:txBody>
      </p:sp>
    </p:spTree>
    <p:extLst>
      <p:ext uri="{BB962C8B-B14F-4D97-AF65-F5344CB8AC3E}">
        <p14:creationId xmlns:p14="http://schemas.microsoft.com/office/powerpoint/2010/main" val="1096039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sic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914400" y="1417320"/>
            <a:ext cx="6781800" cy="685800"/>
          </a:xfrm>
          <a:prstGeom prst="rect">
            <a:avLst/>
          </a:prstGeom>
        </p:spPr>
        <p:txBody>
          <a:bodyPr vert="horz" wrap="square" lIns="0" tIns="0" rIns="0" bIns="0" rtlCol="0" anchor="b" anchorCtr="0">
            <a:noAutofit/>
          </a:bodyPr>
          <a:lstStyle>
            <a:lvl1pPr>
              <a:lnSpc>
                <a:spcPts val="2600"/>
              </a:lnSpc>
              <a:defRPr sz="2400"/>
            </a:lvl1pPr>
          </a:lstStyle>
          <a:p>
            <a:r>
              <a:rPr lang="en-US"/>
              <a:t>Click to edit Master title style</a:t>
            </a:r>
            <a:endParaRPr lang="en-US" dirty="0"/>
          </a:p>
        </p:txBody>
      </p:sp>
      <p:sp>
        <p:nvSpPr>
          <p:cNvPr id="8" name="Text Placeholder 2"/>
          <p:cNvSpPr>
            <a:spLocks noGrp="1"/>
          </p:cNvSpPr>
          <p:nvPr>
            <p:ph idx="1" hasCustomPrompt="1"/>
          </p:nvPr>
        </p:nvSpPr>
        <p:spPr>
          <a:xfrm>
            <a:off x="914400" y="2377440"/>
            <a:ext cx="6781800" cy="3539430"/>
          </a:xfrm>
          <a:prstGeom prst="rect">
            <a:avLst/>
          </a:prstGeom>
        </p:spPr>
        <p:txBody>
          <a:bodyPr vert="horz" wrap="square" lIns="0" tIns="0" rIns="0" bIns="0" rtlCol="0">
            <a:noAutofit/>
          </a:bodyPr>
          <a:lstStyle>
            <a:lvl1pPr>
              <a:defRPr sz="2000" b="1" i="0" baseline="0"/>
            </a:lvl1pPr>
            <a:lvl2pPr marL="457200" indent="-228600">
              <a:defRPr sz="2000"/>
            </a:lvl2pPr>
            <a:lvl3pPr marL="685800">
              <a:spcBef>
                <a:spcPts val="1200"/>
              </a:spcBef>
              <a:defRPr baseline="0">
                <a:latin typeface="arial" charset="0"/>
              </a:defRPr>
            </a:lvl3pPr>
            <a:lvl5pPr>
              <a:defRPr sz="2000"/>
            </a:lvl5pPr>
          </a:lstStyle>
          <a:p>
            <a:r>
              <a:rPr lang="en-US" dirty="0"/>
              <a:t>Bulleted slides should…</a:t>
            </a:r>
          </a:p>
          <a:p>
            <a:pPr lvl="1"/>
            <a:r>
              <a:rPr lang="en-US" dirty="0"/>
              <a:t>only include one level of sub-bullets</a:t>
            </a:r>
          </a:p>
          <a:p>
            <a:pPr lvl="1"/>
            <a:r>
              <a:rPr lang="en-US" dirty="0"/>
              <a:t>contain at most about 50 words, including the title (if you have a lot more, consider a second slide)</a:t>
            </a:r>
          </a:p>
          <a:p>
            <a:pPr lvl="2"/>
            <a:r>
              <a:rPr lang="en-US" dirty="0"/>
              <a:t>Level 3</a:t>
            </a:r>
          </a:p>
          <a:p>
            <a:r>
              <a:rPr lang="en-US" dirty="0"/>
              <a:t>If you stick to that limit, you’ll fit (this slide </a:t>
            </a:r>
            <a:br>
              <a:rPr lang="en-US" dirty="0"/>
            </a:br>
            <a:r>
              <a:rPr lang="en-US" dirty="0"/>
              <a:t>has 49 words)</a:t>
            </a:r>
          </a:p>
          <a:p>
            <a:pPr lvl="4"/>
            <a:endParaRPr lang="en-US" dirty="0"/>
          </a:p>
        </p:txBody>
      </p:sp>
      <p:sp>
        <p:nvSpPr>
          <p:cNvPr id="3" name="Text Placeholder 2"/>
          <p:cNvSpPr>
            <a:spLocks noGrp="1"/>
          </p:cNvSpPr>
          <p:nvPr>
            <p:ph type="body" sz="quarter" idx="10" hasCustomPrompt="1"/>
          </p:nvPr>
        </p:nvSpPr>
        <p:spPr>
          <a:xfrm>
            <a:off x="914400" y="6186488"/>
            <a:ext cx="5602288" cy="198437"/>
          </a:xfrm>
        </p:spPr>
        <p:txBody>
          <a:bodyPr/>
          <a:lstStyle>
            <a:lvl1pPr marL="0" indent="0">
              <a:buFontTx/>
              <a:buNone/>
              <a:defRPr sz="1000"/>
            </a:lvl1pPr>
          </a:lstStyle>
          <a:p>
            <a:pPr>
              <a:spcBef>
                <a:spcPct val="50000"/>
              </a:spcBef>
            </a:pPr>
            <a:r>
              <a:rPr lang="en-US" i="1" dirty="0"/>
              <a:t>Source/</a:t>
            </a:r>
            <a:r>
              <a:rPr lang="en-US" i="1" dirty="0" err="1"/>
              <a:t>Footnote:</a:t>
            </a:r>
            <a:r>
              <a:rPr lang="en-US" dirty="0" err="1"/>
              <a:t>Ovid</a:t>
            </a:r>
            <a:r>
              <a:rPr lang="en-US" dirty="0"/>
              <a:t> </a:t>
            </a:r>
            <a:r>
              <a:rPr lang="en-US" dirty="0" err="1"/>
              <a:t>ulpa</a:t>
            </a:r>
            <a:r>
              <a:rPr lang="en-US" dirty="0"/>
              <a:t> </a:t>
            </a:r>
            <a:r>
              <a:rPr lang="en-US" dirty="0" err="1"/>
              <a:t>perovident</a:t>
            </a:r>
            <a:r>
              <a:rPr lang="en-US" dirty="0"/>
              <a:t> </a:t>
            </a:r>
            <a:r>
              <a:rPr lang="en-US" dirty="0" err="1"/>
              <a:t>faciatiam</a:t>
            </a:r>
            <a:r>
              <a:rPr lang="en-US" dirty="0"/>
              <a:t> </a:t>
            </a:r>
            <a:r>
              <a:rPr lang="en-US" dirty="0" err="1"/>
              <a:t>cor</a:t>
            </a:r>
            <a:r>
              <a:rPr lang="en-US" dirty="0"/>
              <a:t> </a:t>
            </a:r>
            <a:r>
              <a:rPr lang="en-US" dirty="0" err="1"/>
              <a:t>soluptum</a:t>
            </a:r>
            <a:r>
              <a:rPr lang="en-US" dirty="0"/>
              <a:t> </a:t>
            </a:r>
            <a:r>
              <a:rPr lang="en-US" dirty="0" err="1"/>
              <a:t>comnim</a:t>
            </a:r>
            <a:r>
              <a:rPr lang="en-US" dirty="0"/>
              <a:t> </a:t>
            </a:r>
            <a:r>
              <a:rPr lang="en-US" dirty="0" err="1"/>
              <a:t>eiciet</a:t>
            </a:r>
            <a:r>
              <a:rPr lang="en-US" dirty="0"/>
              <a:t> </a:t>
            </a:r>
            <a:r>
              <a:rPr lang="en-US" dirty="0" err="1"/>
              <a:t>esequas</a:t>
            </a:r>
            <a:r>
              <a:rPr lang="en-US" dirty="0"/>
              <a:t> </a:t>
            </a:r>
            <a:r>
              <a:rPr lang="en-US" dirty="0" err="1"/>
              <a:t>pedi</a:t>
            </a:r>
            <a:endParaRPr lang="en-US" dirty="0"/>
          </a:p>
        </p:txBody>
      </p:sp>
    </p:spTree>
    <p:extLst>
      <p:ext uri="{BB962C8B-B14F-4D97-AF65-F5344CB8AC3E}">
        <p14:creationId xmlns:p14="http://schemas.microsoft.com/office/powerpoint/2010/main" val="3919144405"/>
      </p:ext>
    </p:extLst>
  </p:cSld>
  <p:clrMapOvr>
    <a:masterClrMapping/>
  </p:clrMapOvr>
  <p:extLst>
    <p:ext uri="{DCECCB84-F9BA-43D5-87BE-67443E8EF086}">
      <p15:sldGuideLst xmlns:p15="http://schemas.microsoft.com/office/powerpoint/2012/main">
        <p15:guide id="1" orient="horz" pos="960" userDrawn="1">
          <p15:clr>
            <a:srgbClr val="FBAE40"/>
          </p15:clr>
        </p15:guide>
        <p15:guide id="2" orient="horz" pos="1584" userDrawn="1">
          <p15:clr>
            <a:srgbClr val="FBAE40"/>
          </p15:clr>
        </p15:guide>
        <p15:guide id="3" pos="5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loser Slide with Partner">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914400" y="1417320"/>
            <a:ext cx="6781800" cy="685800"/>
          </a:xfrm>
          <a:prstGeom prst="rect">
            <a:avLst/>
          </a:prstGeom>
        </p:spPr>
        <p:txBody>
          <a:bodyPr vert="horz" wrap="square" lIns="0" tIns="0" rIns="0" bIns="0" rtlCol="0" anchor="b" anchorCtr="0">
            <a:noAutofit/>
          </a:bodyPr>
          <a:lstStyle>
            <a:lvl1pPr algn="ctr">
              <a:lnSpc>
                <a:spcPts val="2600"/>
              </a:lnSpc>
              <a:defRPr sz="2400" baseline="0"/>
            </a:lvl1pPr>
          </a:lstStyle>
          <a:p>
            <a:r>
              <a:rPr lang="en-US" dirty="0"/>
              <a:t>Closer Slide with 1 Partner</a:t>
            </a:r>
          </a:p>
        </p:txBody>
      </p:sp>
      <p:sp>
        <p:nvSpPr>
          <p:cNvPr id="8" name="Text Placeholder 2"/>
          <p:cNvSpPr>
            <a:spLocks noGrp="1"/>
          </p:cNvSpPr>
          <p:nvPr>
            <p:ph idx="1" hasCustomPrompt="1"/>
          </p:nvPr>
        </p:nvSpPr>
        <p:spPr>
          <a:xfrm>
            <a:off x="914400" y="2377440"/>
            <a:ext cx="6781800" cy="1706880"/>
          </a:xfrm>
          <a:prstGeom prst="rect">
            <a:avLst/>
          </a:prstGeom>
        </p:spPr>
        <p:txBody>
          <a:bodyPr vert="horz" wrap="square" lIns="0" tIns="0" rIns="0" bIns="0" rtlCol="0">
            <a:noAutofit/>
          </a:bodyPr>
          <a:lstStyle>
            <a:lvl1pPr marL="0" indent="0" algn="ctr">
              <a:buNone/>
              <a:defRPr sz="2000" b="1" i="0" baseline="0">
                <a:latin typeface="Arial Black" charset="0"/>
                <a:ea typeface="Arial Black" charset="0"/>
                <a:cs typeface="Arial Black" charset="0"/>
              </a:defRPr>
            </a:lvl1pPr>
            <a:lvl2pPr marL="228600" indent="0">
              <a:buNone/>
              <a:defRPr sz="2400" b="1" i="0">
                <a:latin typeface="Arial Black" charset="0"/>
                <a:ea typeface="Arial Black" charset="0"/>
                <a:cs typeface="Arial Black" charset="0"/>
              </a:defRPr>
            </a:lvl2pPr>
            <a:lvl3pPr marL="457200" indent="0">
              <a:spcBef>
                <a:spcPts val="1200"/>
              </a:spcBef>
              <a:buNone/>
              <a:defRPr sz="2400" b="1" i="0" baseline="0">
                <a:latin typeface="arial" charset="0"/>
              </a:defRPr>
            </a:lvl3pPr>
            <a:lvl5pPr marL="1828800" indent="0">
              <a:buNone/>
              <a:defRPr sz="2400" b="1" i="0"/>
            </a:lvl5pPr>
          </a:lstStyle>
          <a:p>
            <a:r>
              <a:rPr lang="en-US" dirty="0"/>
              <a:t>Thank you text here</a:t>
            </a:r>
          </a:p>
        </p:txBody>
      </p:sp>
      <p:sp>
        <p:nvSpPr>
          <p:cNvPr id="10" name="Picture Placeholder 10"/>
          <p:cNvSpPr>
            <a:spLocks noGrp="1"/>
          </p:cNvSpPr>
          <p:nvPr>
            <p:ph type="pic" sz="quarter" idx="12"/>
          </p:nvPr>
        </p:nvSpPr>
        <p:spPr>
          <a:xfrm>
            <a:off x="4572000" y="4744403"/>
            <a:ext cx="2773680" cy="1108075"/>
          </a:xfrm>
          <a:prstGeom prst="rect">
            <a:avLst/>
          </a:prstGeom>
        </p:spPr>
        <p:txBody>
          <a:bodyPr/>
          <a:lstStyle/>
          <a:p>
            <a:r>
              <a:rPr lang="en-US"/>
              <a:t>Click icon to add picture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62971" y="4585402"/>
            <a:ext cx="1301578" cy="1426076"/>
          </a:xfrm>
          <a:prstGeom prst="rect">
            <a:avLst/>
          </a:prstGeom>
        </p:spPr>
      </p:pic>
    </p:spTree>
    <p:extLst>
      <p:ext uri="{BB962C8B-B14F-4D97-AF65-F5344CB8AC3E}">
        <p14:creationId xmlns:p14="http://schemas.microsoft.com/office/powerpoint/2010/main" val="1573009612"/>
      </p:ext>
    </p:extLst>
  </p:cSld>
  <p:clrMapOvr>
    <a:masterClrMapping/>
  </p:clrMapOvr>
  <p:extLst>
    <p:ext uri="{DCECCB84-F9BA-43D5-87BE-67443E8EF086}">
      <p15:sldGuideLst xmlns:p15="http://schemas.microsoft.com/office/powerpoint/2012/main">
        <p15:guide id="1" orient="horz" pos="960">
          <p15:clr>
            <a:srgbClr val="FBAE40"/>
          </p15:clr>
        </p15:guide>
        <p15:guide id="2" orient="horz" pos="1584">
          <p15:clr>
            <a:srgbClr val="FBAE40"/>
          </p15:clr>
        </p15:guide>
        <p15:guide id="3" pos="576">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loser Slide with Partner">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914400" y="1417320"/>
            <a:ext cx="6781800" cy="685800"/>
          </a:xfrm>
          <a:prstGeom prst="rect">
            <a:avLst/>
          </a:prstGeom>
        </p:spPr>
        <p:txBody>
          <a:bodyPr vert="horz" wrap="square" lIns="0" tIns="0" rIns="0" bIns="0" rtlCol="0" anchor="b" anchorCtr="0">
            <a:noAutofit/>
          </a:bodyPr>
          <a:lstStyle>
            <a:lvl1pPr algn="ctr">
              <a:lnSpc>
                <a:spcPts val="2600"/>
              </a:lnSpc>
              <a:defRPr sz="2400" baseline="0"/>
            </a:lvl1pPr>
          </a:lstStyle>
          <a:p>
            <a:r>
              <a:rPr lang="en-US" dirty="0"/>
              <a:t>Closer Slide with 2 Partners</a:t>
            </a:r>
          </a:p>
        </p:txBody>
      </p:sp>
      <p:sp>
        <p:nvSpPr>
          <p:cNvPr id="8" name="Text Placeholder 2"/>
          <p:cNvSpPr>
            <a:spLocks noGrp="1"/>
          </p:cNvSpPr>
          <p:nvPr>
            <p:ph idx="1" hasCustomPrompt="1"/>
          </p:nvPr>
        </p:nvSpPr>
        <p:spPr>
          <a:xfrm>
            <a:off x="914400" y="2377440"/>
            <a:ext cx="6781800" cy="1706880"/>
          </a:xfrm>
          <a:prstGeom prst="rect">
            <a:avLst/>
          </a:prstGeom>
        </p:spPr>
        <p:txBody>
          <a:bodyPr vert="horz" wrap="square" lIns="0" tIns="0" rIns="0" bIns="0" rtlCol="0">
            <a:noAutofit/>
          </a:bodyPr>
          <a:lstStyle>
            <a:lvl1pPr marL="0" indent="0" algn="ctr">
              <a:buNone/>
              <a:defRPr sz="2000" b="1" i="0" baseline="0">
                <a:latin typeface="Arial Black" charset="0"/>
                <a:ea typeface="Arial Black" charset="0"/>
                <a:cs typeface="Arial Black" charset="0"/>
              </a:defRPr>
            </a:lvl1pPr>
            <a:lvl2pPr marL="228600" indent="0">
              <a:buNone/>
              <a:defRPr sz="2400" b="1" i="0">
                <a:latin typeface="Arial Black" charset="0"/>
                <a:ea typeface="Arial Black" charset="0"/>
                <a:cs typeface="Arial Black" charset="0"/>
              </a:defRPr>
            </a:lvl2pPr>
            <a:lvl3pPr marL="457200" indent="0">
              <a:spcBef>
                <a:spcPts val="1200"/>
              </a:spcBef>
              <a:buNone/>
              <a:defRPr sz="2400" b="1" i="0" baseline="0">
                <a:latin typeface="arial" charset="0"/>
              </a:defRPr>
            </a:lvl3pPr>
            <a:lvl5pPr marL="1828800" indent="0">
              <a:buNone/>
              <a:defRPr sz="2400" b="1" i="0"/>
            </a:lvl5pPr>
          </a:lstStyle>
          <a:p>
            <a:r>
              <a:rPr lang="en-US" dirty="0"/>
              <a:t>Thank you text here</a:t>
            </a:r>
          </a:p>
        </p:txBody>
      </p:sp>
      <p:sp>
        <p:nvSpPr>
          <p:cNvPr id="10" name="Picture Placeholder 10"/>
          <p:cNvSpPr>
            <a:spLocks noGrp="1"/>
          </p:cNvSpPr>
          <p:nvPr>
            <p:ph type="pic" sz="quarter" idx="12"/>
          </p:nvPr>
        </p:nvSpPr>
        <p:spPr>
          <a:xfrm>
            <a:off x="3760179" y="4744403"/>
            <a:ext cx="1326977" cy="1108075"/>
          </a:xfrm>
          <a:prstGeom prst="rect">
            <a:avLst/>
          </a:prstGeom>
        </p:spPr>
        <p:txBody>
          <a:bodyPr/>
          <a:lstStyle/>
          <a:p>
            <a:r>
              <a:rPr lang="en-US"/>
              <a:t>Click icon to add picture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51150" y="4585402"/>
            <a:ext cx="1301578" cy="1426076"/>
          </a:xfrm>
          <a:prstGeom prst="rect">
            <a:avLst/>
          </a:prstGeom>
        </p:spPr>
      </p:pic>
      <p:sp>
        <p:nvSpPr>
          <p:cNvPr id="6" name="Picture Placeholder 10"/>
          <p:cNvSpPr>
            <a:spLocks noGrp="1"/>
          </p:cNvSpPr>
          <p:nvPr>
            <p:ph type="pic" sz="quarter" idx="13"/>
          </p:nvPr>
        </p:nvSpPr>
        <p:spPr>
          <a:xfrm>
            <a:off x="5608298" y="4744403"/>
            <a:ext cx="1326977" cy="1108075"/>
          </a:xfrm>
          <a:prstGeom prst="rect">
            <a:avLst/>
          </a:prstGeom>
        </p:spPr>
        <p:txBody>
          <a:bodyPr/>
          <a:lstStyle/>
          <a:p>
            <a:r>
              <a:rPr lang="en-US"/>
              <a:t>Click icon to add picture</a:t>
            </a:r>
          </a:p>
        </p:txBody>
      </p:sp>
    </p:spTree>
    <p:extLst>
      <p:ext uri="{BB962C8B-B14F-4D97-AF65-F5344CB8AC3E}">
        <p14:creationId xmlns:p14="http://schemas.microsoft.com/office/powerpoint/2010/main" val="979214441"/>
      </p:ext>
    </p:extLst>
  </p:cSld>
  <p:clrMapOvr>
    <a:masterClrMapping/>
  </p:clrMapOvr>
  <p:extLst>
    <p:ext uri="{DCECCB84-F9BA-43D5-87BE-67443E8EF086}">
      <p15:sldGuideLst xmlns:p15="http://schemas.microsoft.com/office/powerpoint/2012/main">
        <p15:guide id="1" orient="horz" pos="960">
          <p15:clr>
            <a:srgbClr val="FBAE40"/>
          </p15:clr>
        </p15:guide>
        <p15:guide id="2" orient="horz" pos="1584">
          <p15:clr>
            <a:srgbClr val="FBAE40"/>
          </p15:clr>
        </p15:guide>
        <p15:guide id="3" pos="576">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Closer Slide with Partner">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914400" y="1417320"/>
            <a:ext cx="6781800" cy="685800"/>
          </a:xfrm>
          <a:prstGeom prst="rect">
            <a:avLst/>
          </a:prstGeom>
        </p:spPr>
        <p:txBody>
          <a:bodyPr vert="horz" wrap="square" lIns="0" tIns="0" rIns="0" bIns="0" rtlCol="0" anchor="b" anchorCtr="0">
            <a:noAutofit/>
          </a:bodyPr>
          <a:lstStyle>
            <a:lvl1pPr algn="ctr">
              <a:lnSpc>
                <a:spcPts val="2600"/>
              </a:lnSpc>
              <a:defRPr sz="2400" baseline="0"/>
            </a:lvl1pPr>
          </a:lstStyle>
          <a:p>
            <a:r>
              <a:rPr lang="en-US" dirty="0"/>
              <a:t>Closer Slide with 3 Partners</a:t>
            </a:r>
          </a:p>
        </p:txBody>
      </p:sp>
      <p:sp>
        <p:nvSpPr>
          <p:cNvPr id="8" name="Text Placeholder 2"/>
          <p:cNvSpPr>
            <a:spLocks noGrp="1"/>
          </p:cNvSpPr>
          <p:nvPr>
            <p:ph idx="1" hasCustomPrompt="1"/>
          </p:nvPr>
        </p:nvSpPr>
        <p:spPr>
          <a:xfrm>
            <a:off x="914400" y="2377440"/>
            <a:ext cx="6781800" cy="1706880"/>
          </a:xfrm>
          <a:prstGeom prst="rect">
            <a:avLst/>
          </a:prstGeom>
        </p:spPr>
        <p:txBody>
          <a:bodyPr vert="horz" wrap="square" lIns="0" tIns="0" rIns="0" bIns="0" rtlCol="0">
            <a:noAutofit/>
          </a:bodyPr>
          <a:lstStyle>
            <a:lvl1pPr marL="0" indent="0" algn="ctr">
              <a:buNone/>
              <a:defRPr sz="2000" b="1" i="0" baseline="0">
                <a:latin typeface="Arial Black" charset="0"/>
                <a:ea typeface="Arial Black" charset="0"/>
                <a:cs typeface="Arial Black" charset="0"/>
              </a:defRPr>
            </a:lvl1pPr>
            <a:lvl2pPr marL="228600" indent="0">
              <a:buNone/>
              <a:defRPr sz="2400" b="1" i="0">
                <a:latin typeface="Arial Black" charset="0"/>
                <a:ea typeface="Arial Black" charset="0"/>
                <a:cs typeface="Arial Black" charset="0"/>
              </a:defRPr>
            </a:lvl2pPr>
            <a:lvl3pPr marL="457200" indent="0">
              <a:spcBef>
                <a:spcPts val="1200"/>
              </a:spcBef>
              <a:buNone/>
              <a:defRPr sz="2400" b="1" i="0" baseline="0">
                <a:latin typeface="arial" charset="0"/>
              </a:defRPr>
            </a:lvl3pPr>
            <a:lvl5pPr marL="1828800" indent="0">
              <a:buNone/>
              <a:defRPr sz="2400" b="1" i="0"/>
            </a:lvl5pPr>
          </a:lstStyle>
          <a:p>
            <a:r>
              <a:rPr lang="en-US" dirty="0"/>
              <a:t>Thank you text here</a:t>
            </a:r>
          </a:p>
        </p:txBody>
      </p:sp>
      <p:sp>
        <p:nvSpPr>
          <p:cNvPr id="10" name="Picture Placeholder 10"/>
          <p:cNvSpPr>
            <a:spLocks noGrp="1"/>
          </p:cNvSpPr>
          <p:nvPr>
            <p:ph type="pic" sz="quarter" idx="12"/>
          </p:nvPr>
        </p:nvSpPr>
        <p:spPr>
          <a:xfrm>
            <a:off x="2715742" y="4744403"/>
            <a:ext cx="1326977" cy="1108075"/>
          </a:xfrm>
          <a:prstGeom prst="rect">
            <a:avLst/>
          </a:prstGeom>
        </p:spPr>
        <p:txBody>
          <a:bodyPr/>
          <a:lstStyle/>
          <a:p>
            <a:r>
              <a:rPr lang="en-US"/>
              <a:t>Click icon to add picture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4400" y="4585402"/>
            <a:ext cx="1301578" cy="1426076"/>
          </a:xfrm>
          <a:prstGeom prst="rect">
            <a:avLst/>
          </a:prstGeom>
        </p:spPr>
      </p:pic>
      <p:sp>
        <p:nvSpPr>
          <p:cNvPr id="6" name="Picture Placeholder 10"/>
          <p:cNvSpPr>
            <a:spLocks noGrp="1"/>
          </p:cNvSpPr>
          <p:nvPr>
            <p:ph type="pic" sz="quarter" idx="13"/>
          </p:nvPr>
        </p:nvSpPr>
        <p:spPr>
          <a:xfrm>
            <a:off x="4542483" y="4744403"/>
            <a:ext cx="1326977" cy="1108075"/>
          </a:xfrm>
          <a:prstGeom prst="rect">
            <a:avLst/>
          </a:prstGeom>
        </p:spPr>
        <p:txBody>
          <a:bodyPr/>
          <a:lstStyle/>
          <a:p>
            <a:r>
              <a:rPr lang="en-US"/>
              <a:t>Click icon to add picture</a:t>
            </a:r>
          </a:p>
        </p:txBody>
      </p:sp>
      <p:sp>
        <p:nvSpPr>
          <p:cNvPr id="9" name="Picture Placeholder 10"/>
          <p:cNvSpPr>
            <a:spLocks noGrp="1"/>
          </p:cNvSpPr>
          <p:nvPr>
            <p:ph type="pic" sz="quarter" idx="14"/>
          </p:nvPr>
        </p:nvSpPr>
        <p:spPr>
          <a:xfrm>
            <a:off x="6369223" y="4744403"/>
            <a:ext cx="1326977" cy="1108075"/>
          </a:xfrm>
          <a:prstGeom prst="rect">
            <a:avLst/>
          </a:prstGeom>
        </p:spPr>
        <p:txBody>
          <a:bodyPr/>
          <a:lstStyle/>
          <a:p>
            <a:r>
              <a:rPr lang="en-US"/>
              <a:t>Click icon to add picture</a:t>
            </a:r>
          </a:p>
        </p:txBody>
      </p:sp>
    </p:spTree>
    <p:extLst>
      <p:ext uri="{BB962C8B-B14F-4D97-AF65-F5344CB8AC3E}">
        <p14:creationId xmlns:p14="http://schemas.microsoft.com/office/powerpoint/2010/main" val="1475293262"/>
      </p:ext>
    </p:extLst>
  </p:cSld>
  <p:clrMapOvr>
    <a:masterClrMapping/>
  </p:clrMapOvr>
  <p:extLst>
    <p:ext uri="{DCECCB84-F9BA-43D5-87BE-67443E8EF086}">
      <p15:sldGuideLst xmlns:p15="http://schemas.microsoft.com/office/powerpoint/2012/main">
        <p15:guide id="1" orient="horz" pos="960">
          <p15:clr>
            <a:srgbClr val="FBAE40"/>
          </p15:clr>
        </p15:guide>
        <p15:guide id="2" orient="horz" pos="1584">
          <p15:clr>
            <a:srgbClr val="FBAE40"/>
          </p15:clr>
        </p15:guide>
        <p15:guide id="3" pos="57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57247" y="6223829"/>
            <a:ext cx="1746806" cy="365125"/>
          </a:xfrm>
          <a:prstGeom prst="rect">
            <a:avLst/>
          </a:prstGeom>
        </p:spPr>
        <p:txBody>
          <a:bodyPr/>
          <a:lstStyle/>
          <a:p>
            <a:fld id="{8C4E44D7-D10D-438A-89B1-B1D4DF645E5C}" type="datetime1">
              <a:rPr lang="en-US" smtClean="0"/>
              <a:t>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689542" y="6249079"/>
            <a:ext cx="1279663" cy="365125"/>
          </a:xfrm>
          <a:prstGeom prst="rect">
            <a:avLst/>
          </a:prstGeom>
        </p:spPr>
        <p:txBody>
          <a:bodyPr/>
          <a:lstStyle>
            <a:lvl1pPr>
              <a:defRPr sz="1650"/>
            </a:lvl1pPr>
          </a:lstStyle>
          <a:p>
            <a:fld id="{09679E61-0207-4115-88C3-549884759146}" type="slidenum">
              <a:rPr lang="en-US" smtClean="0"/>
              <a:pPr/>
              <a:t>‹#›</a:t>
            </a:fld>
            <a:endParaRPr lang="en-US" dirty="0"/>
          </a:p>
        </p:txBody>
      </p:sp>
    </p:spTree>
    <p:extLst>
      <p:ext uri="{BB962C8B-B14F-4D97-AF65-F5344CB8AC3E}">
        <p14:creationId xmlns:p14="http://schemas.microsoft.com/office/powerpoint/2010/main" val="1955090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resentation Title Slide">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914400" y="1812517"/>
            <a:ext cx="7315200" cy="685800"/>
          </a:xfrm>
          <a:prstGeom prst="rect">
            <a:avLst/>
          </a:prstGeom>
        </p:spPr>
        <p:txBody>
          <a:bodyPr vert="horz" wrap="square" lIns="0" tIns="0" rIns="0" bIns="0" rtlCol="0" anchor="b" anchorCtr="0">
            <a:noAutofit/>
          </a:bodyPr>
          <a:lstStyle/>
          <a:p>
            <a:r>
              <a:rPr lang="en-US" dirty="0"/>
              <a:t>Presentation Title</a:t>
            </a:r>
          </a:p>
        </p:txBody>
      </p:sp>
      <p:sp>
        <p:nvSpPr>
          <p:cNvPr id="3" name="Content Placeholder 2"/>
          <p:cNvSpPr>
            <a:spLocks noGrp="1"/>
          </p:cNvSpPr>
          <p:nvPr>
            <p:ph sz="quarter" idx="10" hasCustomPrompt="1"/>
          </p:nvPr>
        </p:nvSpPr>
        <p:spPr>
          <a:xfrm>
            <a:off x="914400" y="3076479"/>
            <a:ext cx="7315200" cy="357601"/>
          </a:xfrm>
          <a:prstGeom prst="rect">
            <a:avLst/>
          </a:prstGeom>
        </p:spPr>
        <p:txBody>
          <a:bodyPr/>
          <a:lstStyle>
            <a:lvl1pPr algn="ctr">
              <a:defRPr baseline="0"/>
            </a:lvl1pPr>
            <a:lvl2pPr algn="ctr">
              <a:defRPr/>
            </a:lvl2pPr>
            <a:lvl3pPr algn="ctr">
              <a:defRPr/>
            </a:lvl3pPr>
            <a:lvl4pPr algn="ctr">
              <a:defRPr/>
            </a:lvl4pPr>
            <a:lvl5pPr algn="ctr">
              <a:defRPr/>
            </a:lvl5pPr>
          </a:lstStyle>
          <a:p>
            <a:pPr lvl="0"/>
            <a:r>
              <a:rPr lang="en-US" dirty="0"/>
              <a:t>Presentation Subtitle</a:t>
            </a:r>
          </a:p>
        </p:txBody>
      </p:sp>
      <p:sp>
        <p:nvSpPr>
          <p:cNvPr id="2" name="TextBox 1"/>
          <p:cNvSpPr txBox="1"/>
          <p:nvPr userDrawn="1"/>
        </p:nvSpPr>
        <p:spPr>
          <a:xfrm>
            <a:off x="-6858000" y="2976880"/>
            <a:ext cx="914400" cy="914400"/>
          </a:xfrm>
          <a:prstGeom prst="rect">
            <a:avLst/>
          </a:prstGeom>
        </p:spPr>
        <p:txBody>
          <a:bodyPr vert="horz" wrap="none" lIns="0" tIns="0" rIns="0" bIns="0" rtlCol="0" anchor="t" anchorCtr="0">
            <a:noAutofit/>
          </a:bodyPr>
          <a:lstStyle/>
          <a:p>
            <a:endParaRPr lang="en-US" sz="2400" dirty="0"/>
          </a:p>
        </p:txBody>
      </p:sp>
      <p:sp>
        <p:nvSpPr>
          <p:cNvPr id="7" name="Text Placeholder 6"/>
          <p:cNvSpPr>
            <a:spLocks noGrp="1"/>
          </p:cNvSpPr>
          <p:nvPr>
            <p:ph type="body" sz="quarter" idx="11" hasCustomPrompt="1"/>
          </p:nvPr>
        </p:nvSpPr>
        <p:spPr>
          <a:xfrm>
            <a:off x="914400" y="3783057"/>
            <a:ext cx="7315200" cy="344347"/>
          </a:xfrm>
          <a:prstGeom prst="rect">
            <a:avLst/>
          </a:prstGeom>
        </p:spPr>
        <p:txBody>
          <a:bodyPr/>
          <a:lstStyle>
            <a:lvl1pPr>
              <a:defRPr sz="1800"/>
            </a:lvl1pPr>
          </a:lstStyle>
          <a:p>
            <a:pPr lvl="0"/>
            <a:r>
              <a:rPr lang="en-US" dirty="0"/>
              <a:t>Author name</a:t>
            </a:r>
          </a:p>
        </p:txBody>
      </p:sp>
      <p:cxnSp>
        <p:nvCxnSpPr>
          <p:cNvPr id="8" name="Straight Connector 7"/>
          <p:cNvCxnSpPr/>
          <p:nvPr userDrawn="1"/>
        </p:nvCxnSpPr>
        <p:spPr>
          <a:xfrm>
            <a:off x="914400" y="2788416"/>
            <a:ext cx="73152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4650692"/>
      </p:ext>
    </p:extLst>
  </p:cSld>
  <p:clrMapOvr>
    <a:masterClrMapping/>
  </p:clrMapOvr>
  <p:extLst>
    <p:ext uri="{DCECCB84-F9BA-43D5-87BE-67443E8EF086}">
      <p15:sldGuideLst xmlns:p15="http://schemas.microsoft.com/office/powerpoint/2012/main">
        <p15:guide id="1" orient="horz" pos="2232" userDrawn="1">
          <p15:clr>
            <a:srgbClr val="FBAE40"/>
          </p15:clr>
        </p15:guide>
        <p15:guide id="2" orient="horz" pos="26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resentation Title with Partner">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914400" y="1812517"/>
            <a:ext cx="7315200" cy="685800"/>
          </a:xfrm>
          <a:prstGeom prst="rect">
            <a:avLst/>
          </a:prstGeom>
        </p:spPr>
        <p:txBody>
          <a:bodyPr vert="horz" wrap="square" lIns="0" tIns="0" rIns="0" bIns="0" rtlCol="0" anchor="b" anchorCtr="0">
            <a:noAutofit/>
          </a:bodyPr>
          <a:lstStyle>
            <a:lvl1pPr>
              <a:defRPr baseline="0"/>
            </a:lvl1pPr>
          </a:lstStyle>
          <a:p>
            <a:r>
              <a:rPr lang="en-US" dirty="0"/>
              <a:t>Presentation Title </a:t>
            </a:r>
            <a:br>
              <a:rPr lang="en-US" dirty="0"/>
            </a:br>
            <a:r>
              <a:rPr lang="en-US" dirty="0"/>
              <a:t>with Partner</a:t>
            </a:r>
          </a:p>
        </p:txBody>
      </p:sp>
      <p:sp>
        <p:nvSpPr>
          <p:cNvPr id="3" name="Content Placeholder 2"/>
          <p:cNvSpPr>
            <a:spLocks noGrp="1"/>
          </p:cNvSpPr>
          <p:nvPr>
            <p:ph sz="quarter" idx="10" hasCustomPrompt="1"/>
          </p:nvPr>
        </p:nvSpPr>
        <p:spPr>
          <a:xfrm>
            <a:off x="914400" y="3076479"/>
            <a:ext cx="7315200" cy="357601"/>
          </a:xfrm>
          <a:prstGeom prst="rect">
            <a:avLst/>
          </a:prstGeom>
        </p:spPr>
        <p:txBody>
          <a:bodyPr/>
          <a:lstStyle>
            <a:lvl1pPr algn="ctr">
              <a:defRPr baseline="0"/>
            </a:lvl1pPr>
            <a:lvl2pPr algn="ctr">
              <a:defRPr/>
            </a:lvl2pPr>
            <a:lvl3pPr algn="ctr">
              <a:defRPr/>
            </a:lvl3pPr>
            <a:lvl4pPr algn="ctr">
              <a:defRPr/>
            </a:lvl4pPr>
            <a:lvl5pPr algn="ctr">
              <a:defRPr/>
            </a:lvl5pPr>
          </a:lstStyle>
          <a:p>
            <a:pPr lvl="0"/>
            <a:r>
              <a:rPr lang="en-US" dirty="0"/>
              <a:t>Presentation Subtitle</a:t>
            </a:r>
          </a:p>
        </p:txBody>
      </p:sp>
      <p:sp>
        <p:nvSpPr>
          <p:cNvPr id="2" name="TextBox 1"/>
          <p:cNvSpPr txBox="1"/>
          <p:nvPr userDrawn="1"/>
        </p:nvSpPr>
        <p:spPr>
          <a:xfrm>
            <a:off x="-6858000" y="2976880"/>
            <a:ext cx="914400" cy="914400"/>
          </a:xfrm>
          <a:prstGeom prst="rect">
            <a:avLst/>
          </a:prstGeom>
        </p:spPr>
        <p:txBody>
          <a:bodyPr vert="horz" wrap="none" lIns="0" tIns="0" rIns="0" bIns="0" rtlCol="0" anchor="t" anchorCtr="0">
            <a:noAutofit/>
          </a:bodyPr>
          <a:lstStyle/>
          <a:p>
            <a:endParaRPr lang="en-US" sz="2400" dirty="0"/>
          </a:p>
        </p:txBody>
      </p:sp>
      <p:sp>
        <p:nvSpPr>
          <p:cNvPr id="7" name="Text Placeholder 6"/>
          <p:cNvSpPr>
            <a:spLocks noGrp="1"/>
          </p:cNvSpPr>
          <p:nvPr>
            <p:ph type="body" sz="quarter" idx="11" hasCustomPrompt="1"/>
          </p:nvPr>
        </p:nvSpPr>
        <p:spPr>
          <a:xfrm>
            <a:off x="914400" y="3783057"/>
            <a:ext cx="7315200" cy="344347"/>
          </a:xfrm>
          <a:prstGeom prst="rect">
            <a:avLst/>
          </a:prstGeom>
        </p:spPr>
        <p:txBody>
          <a:bodyPr/>
          <a:lstStyle>
            <a:lvl1pPr>
              <a:defRPr sz="1800"/>
            </a:lvl1pPr>
          </a:lstStyle>
          <a:p>
            <a:pPr lvl="0"/>
            <a:r>
              <a:rPr lang="en-US" dirty="0"/>
              <a:t>Author name</a:t>
            </a:r>
          </a:p>
        </p:txBody>
      </p:sp>
      <p:cxnSp>
        <p:nvCxnSpPr>
          <p:cNvPr id="9" name="Straight Connector 8"/>
          <p:cNvCxnSpPr/>
          <p:nvPr userDrawn="1"/>
        </p:nvCxnSpPr>
        <p:spPr>
          <a:xfrm>
            <a:off x="914400" y="2788416"/>
            <a:ext cx="73152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Picture Placeholder 10"/>
          <p:cNvSpPr>
            <a:spLocks noGrp="1"/>
          </p:cNvSpPr>
          <p:nvPr>
            <p:ph type="pic" sz="quarter" idx="12"/>
          </p:nvPr>
        </p:nvSpPr>
        <p:spPr>
          <a:xfrm>
            <a:off x="4572000" y="4744403"/>
            <a:ext cx="2773680" cy="1108075"/>
          </a:xfrm>
          <a:prstGeom prst="rect">
            <a:avLst/>
          </a:prstGeom>
        </p:spPr>
        <p:txBody>
          <a:bodyPr/>
          <a:lstStyle/>
          <a:p>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36167" y="4679066"/>
            <a:ext cx="1301578" cy="1426076"/>
          </a:xfrm>
          <a:prstGeom prst="rect">
            <a:avLst/>
          </a:prstGeom>
        </p:spPr>
      </p:pic>
    </p:spTree>
    <p:extLst>
      <p:ext uri="{BB962C8B-B14F-4D97-AF65-F5344CB8AC3E}">
        <p14:creationId xmlns:p14="http://schemas.microsoft.com/office/powerpoint/2010/main" val="340561736"/>
      </p:ext>
    </p:extLst>
  </p:cSld>
  <p:clrMapOvr>
    <a:masterClrMapping/>
  </p:clrMapOvr>
  <p:extLst>
    <p:ext uri="{DCECCB84-F9BA-43D5-87BE-67443E8EF086}">
      <p15:sldGuideLst xmlns:p15="http://schemas.microsoft.com/office/powerpoint/2012/main">
        <p15:guide id="1" orient="horz" pos="2232">
          <p15:clr>
            <a:srgbClr val="FBAE40"/>
          </p15:clr>
        </p15:guide>
        <p15:guide id="2" orient="horz" pos="26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resentation Title with Partner">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914400" y="1812517"/>
            <a:ext cx="7315200" cy="685800"/>
          </a:xfrm>
          <a:prstGeom prst="rect">
            <a:avLst/>
          </a:prstGeom>
        </p:spPr>
        <p:txBody>
          <a:bodyPr vert="horz" wrap="square" lIns="0" tIns="0" rIns="0" bIns="0" rtlCol="0" anchor="b" anchorCtr="0">
            <a:noAutofit/>
          </a:bodyPr>
          <a:lstStyle>
            <a:lvl1pPr>
              <a:defRPr baseline="0"/>
            </a:lvl1pPr>
          </a:lstStyle>
          <a:p>
            <a:r>
              <a:rPr lang="en-US" dirty="0"/>
              <a:t>Presentation Title </a:t>
            </a:r>
            <a:br>
              <a:rPr lang="en-US" dirty="0"/>
            </a:br>
            <a:r>
              <a:rPr lang="en-US" dirty="0"/>
              <a:t>with 2 Partners</a:t>
            </a:r>
          </a:p>
        </p:txBody>
      </p:sp>
      <p:sp>
        <p:nvSpPr>
          <p:cNvPr id="3" name="Content Placeholder 2"/>
          <p:cNvSpPr>
            <a:spLocks noGrp="1"/>
          </p:cNvSpPr>
          <p:nvPr>
            <p:ph sz="quarter" idx="10" hasCustomPrompt="1"/>
          </p:nvPr>
        </p:nvSpPr>
        <p:spPr>
          <a:xfrm>
            <a:off x="914400" y="3076479"/>
            <a:ext cx="7315200" cy="357601"/>
          </a:xfrm>
          <a:prstGeom prst="rect">
            <a:avLst/>
          </a:prstGeom>
        </p:spPr>
        <p:txBody>
          <a:bodyPr/>
          <a:lstStyle>
            <a:lvl1pPr algn="ctr">
              <a:defRPr baseline="0"/>
            </a:lvl1pPr>
            <a:lvl2pPr algn="ctr">
              <a:defRPr/>
            </a:lvl2pPr>
            <a:lvl3pPr algn="ctr">
              <a:defRPr/>
            </a:lvl3pPr>
            <a:lvl4pPr algn="ctr">
              <a:defRPr/>
            </a:lvl4pPr>
            <a:lvl5pPr algn="ctr">
              <a:defRPr/>
            </a:lvl5pPr>
          </a:lstStyle>
          <a:p>
            <a:pPr lvl="0"/>
            <a:r>
              <a:rPr lang="en-US" dirty="0"/>
              <a:t>Presentation Subtitle</a:t>
            </a:r>
          </a:p>
        </p:txBody>
      </p:sp>
      <p:sp>
        <p:nvSpPr>
          <p:cNvPr id="2" name="TextBox 1"/>
          <p:cNvSpPr txBox="1"/>
          <p:nvPr userDrawn="1"/>
        </p:nvSpPr>
        <p:spPr>
          <a:xfrm>
            <a:off x="-6858000" y="2976880"/>
            <a:ext cx="914400" cy="914400"/>
          </a:xfrm>
          <a:prstGeom prst="rect">
            <a:avLst/>
          </a:prstGeom>
        </p:spPr>
        <p:txBody>
          <a:bodyPr vert="horz" wrap="none" lIns="0" tIns="0" rIns="0" bIns="0" rtlCol="0" anchor="t" anchorCtr="0">
            <a:noAutofit/>
          </a:bodyPr>
          <a:lstStyle/>
          <a:p>
            <a:endParaRPr lang="en-US" sz="2400" dirty="0"/>
          </a:p>
        </p:txBody>
      </p:sp>
      <p:sp>
        <p:nvSpPr>
          <p:cNvPr id="7" name="Text Placeholder 6"/>
          <p:cNvSpPr>
            <a:spLocks noGrp="1"/>
          </p:cNvSpPr>
          <p:nvPr>
            <p:ph type="body" sz="quarter" idx="11" hasCustomPrompt="1"/>
          </p:nvPr>
        </p:nvSpPr>
        <p:spPr>
          <a:xfrm>
            <a:off x="914400" y="3783057"/>
            <a:ext cx="7315200" cy="344347"/>
          </a:xfrm>
          <a:prstGeom prst="rect">
            <a:avLst/>
          </a:prstGeom>
        </p:spPr>
        <p:txBody>
          <a:bodyPr/>
          <a:lstStyle>
            <a:lvl1pPr>
              <a:defRPr sz="1800"/>
            </a:lvl1pPr>
          </a:lstStyle>
          <a:p>
            <a:pPr lvl="0"/>
            <a:r>
              <a:rPr lang="en-US" dirty="0"/>
              <a:t>Author name</a:t>
            </a:r>
          </a:p>
        </p:txBody>
      </p:sp>
      <p:cxnSp>
        <p:nvCxnSpPr>
          <p:cNvPr id="9" name="Straight Connector 8"/>
          <p:cNvCxnSpPr/>
          <p:nvPr userDrawn="1"/>
        </p:nvCxnSpPr>
        <p:spPr>
          <a:xfrm>
            <a:off x="914400" y="2788416"/>
            <a:ext cx="73152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Picture Placeholder 10"/>
          <p:cNvSpPr>
            <a:spLocks noGrp="1"/>
          </p:cNvSpPr>
          <p:nvPr>
            <p:ph type="pic" sz="quarter" idx="12"/>
          </p:nvPr>
        </p:nvSpPr>
        <p:spPr>
          <a:xfrm>
            <a:off x="3760179" y="4744403"/>
            <a:ext cx="1326977" cy="1108075"/>
          </a:xfrm>
          <a:prstGeom prst="rect">
            <a:avLst/>
          </a:prstGeom>
        </p:spPr>
        <p:txBody>
          <a:bodyPr/>
          <a:lstStyle/>
          <a:p>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51150" y="4585402"/>
            <a:ext cx="1301578" cy="1426076"/>
          </a:xfrm>
          <a:prstGeom prst="rect">
            <a:avLst/>
          </a:prstGeom>
        </p:spPr>
      </p:pic>
      <p:sp>
        <p:nvSpPr>
          <p:cNvPr id="12" name="Picture Placeholder 10"/>
          <p:cNvSpPr>
            <a:spLocks noGrp="1"/>
          </p:cNvSpPr>
          <p:nvPr>
            <p:ph type="pic" sz="quarter" idx="13"/>
          </p:nvPr>
        </p:nvSpPr>
        <p:spPr>
          <a:xfrm>
            <a:off x="5608298" y="4744403"/>
            <a:ext cx="1326977" cy="1108075"/>
          </a:xfrm>
          <a:prstGeom prst="rect">
            <a:avLst/>
          </a:prstGeom>
        </p:spPr>
        <p:txBody>
          <a:bodyPr/>
          <a:lstStyle/>
          <a:p>
            <a:endParaRPr lang="en-US"/>
          </a:p>
        </p:txBody>
      </p:sp>
    </p:spTree>
    <p:extLst>
      <p:ext uri="{BB962C8B-B14F-4D97-AF65-F5344CB8AC3E}">
        <p14:creationId xmlns:p14="http://schemas.microsoft.com/office/powerpoint/2010/main" val="1030012425"/>
      </p:ext>
    </p:extLst>
  </p:cSld>
  <p:clrMapOvr>
    <a:masterClrMapping/>
  </p:clrMapOvr>
  <p:extLst>
    <p:ext uri="{DCECCB84-F9BA-43D5-87BE-67443E8EF086}">
      <p15:sldGuideLst xmlns:p15="http://schemas.microsoft.com/office/powerpoint/2012/main">
        <p15:guide id="1" orient="horz" pos="2232">
          <p15:clr>
            <a:srgbClr val="FBAE40"/>
          </p15:clr>
        </p15:guide>
        <p15:guide id="2" orient="horz" pos="26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Presentation Title with Partner">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914400" y="1812517"/>
            <a:ext cx="7315200" cy="685800"/>
          </a:xfrm>
          <a:prstGeom prst="rect">
            <a:avLst/>
          </a:prstGeom>
        </p:spPr>
        <p:txBody>
          <a:bodyPr vert="horz" wrap="square" lIns="0" tIns="0" rIns="0" bIns="0" rtlCol="0" anchor="b" anchorCtr="0">
            <a:noAutofit/>
          </a:bodyPr>
          <a:lstStyle>
            <a:lvl1pPr>
              <a:defRPr baseline="0"/>
            </a:lvl1pPr>
          </a:lstStyle>
          <a:p>
            <a:r>
              <a:rPr lang="en-US" dirty="0"/>
              <a:t>Presentation Title </a:t>
            </a:r>
            <a:br>
              <a:rPr lang="en-US" dirty="0"/>
            </a:br>
            <a:r>
              <a:rPr lang="en-US"/>
              <a:t>with 3 </a:t>
            </a:r>
            <a:r>
              <a:rPr lang="en-US" dirty="0"/>
              <a:t>Partners</a:t>
            </a:r>
          </a:p>
        </p:txBody>
      </p:sp>
      <p:sp>
        <p:nvSpPr>
          <p:cNvPr id="3" name="Content Placeholder 2"/>
          <p:cNvSpPr>
            <a:spLocks noGrp="1"/>
          </p:cNvSpPr>
          <p:nvPr>
            <p:ph sz="quarter" idx="10" hasCustomPrompt="1"/>
          </p:nvPr>
        </p:nvSpPr>
        <p:spPr>
          <a:xfrm>
            <a:off x="914400" y="3076479"/>
            <a:ext cx="7315200" cy="357601"/>
          </a:xfrm>
          <a:prstGeom prst="rect">
            <a:avLst/>
          </a:prstGeom>
        </p:spPr>
        <p:txBody>
          <a:bodyPr/>
          <a:lstStyle>
            <a:lvl1pPr algn="ctr">
              <a:defRPr baseline="0"/>
            </a:lvl1pPr>
            <a:lvl2pPr algn="ctr">
              <a:defRPr/>
            </a:lvl2pPr>
            <a:lvl3pPr algn="ctr">
              <a:defRPr/>
            </a:lvl3pPr>
            <a:lvl4pPr algn="ctr">
              <a:defRPr/>
            </a:lvl4pPr>
            <a:lvl5pPr algn="ctr">
              <a:defRPr/>
            </a:lvl5pPr>
          </a:lstStyle>
          <a:p>
            <a:pPr lvl="0"/>
            <a:r>
              <a:rPr lang="en-US" dirty="0"/>
              <a:t>Presentation Subtitle</a:t>
            </a:r>
          </a:p>
        </p:txBody>
      </p:sp>
      <p:sp>
        <p:nvSpPr>
          <p:cNvPr id="2" name="TextBox 1"/>
          <p:cNvSpPr txBox="1"/>
          <p:nvPr userDrawn="1"/>
        </p:nvSpPr>
        <p:spPr>
          <a:xfrm>
            <a:off x="-6858000" y="2976880"/>
            <a:ext cx="914400" cy="914400"/>
          </a:xfrm>
          <a:prstGeom prst="rect">
            <a:avLst/>
          </a:prstGeom>
        </p:spPr>
        <p:txBody>
          <a:bodyPr vert="horz" wrap="none" lIns="0" tIns="0" rIns="0" bIns="0" rtlCol="0" anchor="t" anchorCtr="0">
            <a:noAutofit/>
          </a:bodyPr>
          <a:lstStyle/>
          <a:p>
            <a:endParaRPr lang="en-US" sz="2400" dirty="0"/>
          </a:p>
        </p:txBody>
      </p:sp>
      <p:sp>
        <p:nvSpPr>
          <p:cNvPr id="7" name="Text Placeholder 6"/>
          <p:cNvSpPr>
            <a:spLocks noGrp="1"/>
          </p:cNvSpPr>
          <p:nvPr>
            <p:ph type="body" sz="quarter" idx="11" hasCustomPrompt="1"/>
          </p:nvPr>
        </p:nvSpPr>
        <p:spPr>
          <a:xfrm>
            <a:off x="914400" y="3783057"/>
            <a:ext cx="7315200" cy="344347"/>
          </a:xfrm>
          <a:prstGeom prst="rect">
            <a:avLst/>
          </a:prstGeom>
        </p:spPr>
        <p:txBody>
          <a:bodyPr/>
          <a:lstStyle>
            <a:lvl1pPr>
              <a:defRPr sz="1800"/>
            </a:lvl1pPr>
          </a:lstStyle>
          <a:p>
            <a:pPr lvl="0"/>
            <a:r>
              <a:rPr lang="en-US" dirty="0"/>
              <a:t>Author name</a:t>
            </a:r>
          </a:p>
        </p:txBody>
      </p:sp>
      <p:cxnSp>
        <p:nvCxnSpPr>
          <p:cNvPr id="9" name="Straight Connector 8"/>
          <p:cNvCxnSpPr/>
          <p:nvPr userDrawn="1"/>
        </p:nvCxnSpPr>
        <p:spPr>
          <a:xfrm>
            <a:off x="914400" y="2788416"/>
            <a:ext cx="73152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Picture Placeholder 10"/>
          <p:cNvSpPr>
            <a:spLocks noGrp="1"/>
          </p:cNvSpPr>
          <p:nvPr>
            <p:ph type="pic" sz="quarter" idx="12"/>
          </p:nvPr>
        </p:nvSpPr>
        <p:spPr>
          <a:xfrm>
            <a:off x="3108547" y="4744403"/>
            <a:ext cx="1326977" cy="1108075"/>
          </a:xfrm>
          <a:prstGeom prst="rect">
            <a:avLst/>
          </a:prstGeom>
        </p:spPr>
        <p:txBody>
          <a:bodyPr/>
          <a:lstStyle/>
          <a:p>
            <a:endParaRPr lang="en-US"/>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07205" y="4585402"/>
            <a:ext cx="1301578" cy="1426076"/>
          </a:xfrm>
          <a:prstGeom prst="rect">
            <a:avLst/>
          </a:prstGeom>
        </p:spPr>
      </p:pic>
      <p:sp>
        <p:nvSpPr>
          <p:cNvPr id="14" name="Picture Placeholder 10"/>
          <p:cNvSpPr>
            <a:spLocks noGrp="1"/>
          </p:cNvSpPr>
          <p:nvPr>
            <p:ph type="pic" sz="quarter" idx="13"/>
          </p:nvPr>
        </p:nvSpPr>
        <p:spPr>
          <a:xfrm>
            <a:off x="4935288" y="4744403"/>
            <a:ext cx="1326977" cy="1108075"/>
          </a:xfrm>
          <a:prstGeom prst="rect">
            <a:avLst/>
          </a:prstGeom>
        </p:spPr>
        <p:txBody>
          <a:bodyPr/>
          <a:lstStyle/>
          <a:p>
            <a:endParaRPr lang="en-US"/>
          </a:p>
        </p:txBody>
      </p:sp>
      <p:sp>
        <p:nvSpPr>
          <p:cNvPr id="15" name="Picture Placeholder 10"/>
          <p:cNvSpPr>
            <a:spLocks noGrp="1"/>
          </p:cNvSpPr>
          <p:nvPr>
            <p:ph type="pic" sz="quarter" idx="14"/>
          </p:nvPr>
        </p:nvSpPr>
        <p:spPr>
          <a:xfrm>
            <a:off x="6762028" y="4744403"/>
            <a:ext cx="1326977" cy="1108075"/>
          </a:xfrm>
          <a:prstGeom prst="rect">
            <a:avLst/>
          </a:prstGeom>
        </p:spPr>
        <p:txBody>
          <a:bodyPr/>
          <a:lstStyle/>
          <a:p>
            <a:endParaRPr lang="en-US"/>
          </a:p>
        </p:txBody>
      </p:sp>
    </p:spTree>
    <p:extLst>
      <p:ext uri="{BB962C8B-B14F-4D97-AF65-F5344CB8AC3E}">
        <p14:creationId xmlns:p14="http://schemas.microsoft.com/office/powerpoint/2010/main" val="1777833112"/>
      </p:ext>
    </p:extLst>
  </p:cSld>
  <p:clrMapOvr>
    <a:masterClrMapping/>
  </p:clrMapOvr>
  <p:extLst>
    <p:ext uri="{DCECCB84-F9BA-43D5-87BE-67443E8EF086}">
      <p15:sldGuideLst xmlns:p15="http://schemas.microsoft.com/office/powerpoint/2012/main">
        <p15:guide id="1" orient="horz" pos="2232">
          <p15:clr>
            <a:srgbClr val="FBAE40"/>
          </p15:clr>
        </p15:guide>
        <p15:guide id="2" orient="horz" pos="26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column basic slid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914400" y="1417320"/>
            <a:ext cx="6781800" cy="685800"/>
          </a:xfrm>
          <a:prstGeom prst="rect">
            <a:avLst/>
          </a:prstGeom>
        </p:spPr>
        <p:txBody>
          <a:bodyPr vert="horz" wrap="square" lIns="0" tIns="0" rIns="0" bIns="0" rtlCol="0" anchor="b" anchorCtr="0">
            <a:noAutofit/>
          </a:bodyPr>
          <a:lstStyle>
            <a:lvl1pPr>
              <a:lnSpc>
                <a:spcPts val="2600"/>
              </a:lnSpc>
              <a:defRPr sz="2400" baseline="0"/>
            </a:lvl1pPr>
          </a:lstStyle>
          <a:p>
            <a:r>
              <a:rPr lang="en-US" dirty="0"/>
              <a:t>2 column slide, one line header</a:t>
            </a:r>
          </a:p>
        </p:txBody>
      </p:sp>
      <p:sp>
        <p:nvSpPr>
          <p:cNvPr id="8" name="Text Placeholder 2"/>
          <p:cNvSpPr>
            <a:spLocks noGrp="1"/>
          </p:cNvSpPr>
          <p:nvPr>
            <p:ph idx="1" hasCustomPrompt="1"/>
          </p:nvPr>
        </p:nvSpPr>
        <p:spPr>
          <a:xfrm>
            <a:off x="914400" y="2331720"/>
            <a:ext cx="7133968" cy="3539430"/>
          </a:xfrm>
          <a:prstGeom prst="rect">
            <a:avLst/>
          </a:prstGeom>
        </p:spPr>
        <p:txBody>
          <a:bodyPr vert="horz" wrap="square" lIns="0" tIns="0" rIns="0" bIns="0" numCol="2" rtlCol="0">
            <a:noAutofit/>
          </a:bodyPr>
          <a:lstStyle>
            <a:lvl1pPr>
              <a:defRPr sz="2000" b="1" i="0" baseline="0"/>
            </a:lvl1pPr>
            <a:lvl2pPr marL="457200" indent="-228600">
              <a:spcBef>
                <a:spcPts val="600"/>
              </a:spcBef>
              <a:defRPr sz="2000"/>
            </a:lvl2pPr>
            <a:lvl3pPr marL="685800">
              <a:spcBef>
                <a:spcPts val="600"/>
              </a:spcBef>
              <a:defRPr baseline="0">
                <a:latin typeface="arial" charset="0"/>
              </a:defRPr>
            </a:lvl3pPr>
            <a:lvl5pPr>
              <a:defRPr sz="2000"/>
            </a:lvl5pPr>
          </a:lstStyle>
          <a:p>
            <a:r>
              <a:rPr lang="en-US" dirty="0"/>
              <a:t>Bulleted slides should…</a:t>
            </a:r>
          </a:p>
          <a:p>
            <a:pPr lvl="1"/>
            <a:r>
              <a:rPr lang="en-US" dirty="0"/>
              <a:t>only include one level of sub-bullets</a:t>
            </a:r>
          </a:p>
          <a:p>
            <a:pPr lvl="1"/>
            <a:r>
              <a:rPr lang="en-US" dirty="0"/>
              <a:t>contain at most about 50 words, including the title (if you have a lot more, consider a second slide)</a:t>
            </a:r>
          </a:p>
          <a:p>
            <a:pPr lvl="2"/>
            <a:r>
              <a:rPr lang="en-US" dirty="0"/>
              <a:t>Level 3</a:t>
            </a:r>
          </a:p>
          <a:p>
            <a:endParaRPr lang="en-US" dirty="0"/>
          </a:p>
          <a:p>
            <a:r>
              <a:rPr lang="en-US" dirty="0"/>
              <a:t>If you stick to that limit, you’ll fit (this slide </a:t>
            </a:r>
            <a:br>
              <a:rPr lang="en-US" dirty="0"/>
            </a:br>
            <a:r>
              <a:rPr lang="en-US" dirty="0"/>
              <a:t>has 49 words)</a:t>
            </a:r>
          </a:p>
          <a:p>
            <a:pPr lvl="4"/>
            <a:endParaRPr lang="en-US" dirty="0"/>
          </a:p>
        </p:txBody>
      </p:sp>
      <p:sp>
        <p:nvSpPr>
          <p:cNvPr id="3" name="Text Placeholder 2"/>
          <p:cNvSpPr>
            <a:spLocks noGrp="1"/>
          </p:cNvSpPr>
          <p:nvPr>
            <p:ph type="body" sz="quarter" idx="10" hasCustomPrompt="1"/>
          </p:nvPr>
        </p:nvSpPr>
        <p:spPr>
          <a:xfrm>
            <a:off x="914400" y="6186488"/>
            <a:ext cx="5602288" cy="198437"/>
          </a:xfrm>
        </p:spPr>
        <p:txBody>
          <a:bodyPr/>
          <a:lstStyle>
            <a:lvl1pPr marL="0" indent="0">
              <a:buFontTx/>
              <a:buNone/>
              <a:defRPr sz="1000"/>
            </a:lvl1pPr>
          </a:lstStyle>
          <a:p>
            <a:pPr>
              <a:spcBef>
                <a:spcPct val="50000"/>
              </a:spcBef>
            </a:pPr>
            <a:r>
              <a:rPr lang="en-US" i="1" dirty="0"/>
              <a:t>Source/</a:t>
            </a:r>
            <a:r>
              <a:rPr lang="en-US" i="1" dirty="0" err="1"/>
              <a:t>Footnote:</a:t>
            </a:r>
            <a:r>
              <a:rPr lang="en-US" dirty="0" err="1"/>
              <a:t>Ovid</a:t>
            </a:r>
            <a:r>
              <a:rPr lang="en-US" dirty="0"/>
              <a:t> </a:t>
            </a:r>
            <a:r>
              <a:rPr lang="en-US" dirty="0" err="1"/>
              <a:t>ulpa</a:t>
            </a:r>
            <a:r>
              <a:rPr lang="en-US" dirty="0"/>
              <a:t> </a:t>
            </a:r>
            <a:r>
              <a:rPr lang="en-US" dirty="0" err="1"/>
              <a:t>perovident</a:t>
            </a:r>
            <a:r>
              <a:rPr lang="en-US" dirty="0"/>
              <a:t> </a:t>
            </a:r>
            <a:r>
              <a:rPr lang="en-US" dirty="0" err="1"/>
              <a:t>faciatiam</a:t>
            </a:r>
            <a:r>
              <a:rPr lang="en-US" dirty="0"/>
              <a:t> </a:t>
            </a:r>
            <a:r>
              <a:rPr lang="en-US" dirty="0" err="1"/>
              <a:t>cor</a:t>
            </a:r>
            <a:r>
              <a:rPr lang="en-US" dirty="0"/>
              <a:t> </a:t>
            </a:r>
            <a:r>
              <a:rPr lang="en-US" dirty="0" err="1"/>
              <a:t>soluptum</a:t>
            </a:r>
            <a:r>
              <a:rPr lang="en-US" dirty="0"/>
              <a:t> </a:t>
            </a:r>
            <a:r>
              <a:rPr lang="en-US" dirty="0" err="1"/>
              <a:t>comnim</a:t>
            </a:r>
            <a:r>
              <a:rPr lang="en-US" dirty="0"/>
              <a:t> </a:t>
            </a:r>
            <a:r>
              <a:rPr lang="en-US" dirty="0" err="1"/>
              <a:t>eiciet</a:t>
            </a:r>
            <a:r>
              <a:rPr lang="en-US" dirty="0"/>
              <a:t> </a:t>
            </a:r>
            <a:r>
              <a:rPr lang="en-US" dirty="0" err="1"/>
              <a:t>esequas</a:t>
            </a:r>
            <a:r>
              <a:rPr lang="en-US" dirty="0"/>
              <a:t> </a:t>
            </a:r>
            <a:r>
              <a:rPr lang="en-US" dirty="0" err="1"/>
              <a:t>pedi</a:t>
            </a:r>
            <a:endParaRPr lang="en-US" dirty="0"/>
          </a:p>
        </p:txBody>
      </p:sp>
    </p:spTree>
    <p:extLst>
      <p:ext uri="{BB962C8B-B14F-4D97-AF65-F5344CB8AC3E}">
        <p14:creationId xmlns:p14="http://schemas.microsoft.com/office/powerpoint/2010/main" val="771241018"/>
      </p:ext>
    </p:extLst>
  </p:cSld>
  <p:clrMapOvr>
    <a:masterClrMapping/>
  </p:clrMapOvr>
  <p:extLst>
    <p:ext uri="{DCECCB84-F9BA-43D5-87BE-67443E8EF086}">
      <p15:sldGuideLst xmlns:p15="http://schemas.microsoft.com/office/powerpoint/2012/main">
        <p15:guide id="1" pos="576" userDrawn="1">
          <p15:clr>
            <a:srgbClr val="FBAE40"/>
          </p15:clr>
        </p15:guide>
        <p15:guide id="2" orient="horz" pos="960" userDrawn="1">
          <p15:clr>
            <a:srgbClr val="FBAE40"/>
          </p15:clr>
        </p15:guide>
        <p15:guide id="3" orient="horz" pos="158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Column Text, 1 Pictur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914400" y="1417320"/>
            <a:ext cx="3484880" cy="685800"/>
          </a:xfrm>
          <a:prstGeom prst="rect">
            <a:avLst/>
          </a:prstGeom>
        </p:spPr>
        <p:txBody>
          <a:bodyPr vert="horz" wrap="square" lIns="0" tIns="0" rIns="0" bIns="0" rtlCol="0" anchor="b" anchorCtr="0">
            <a:noAutofit/>
          </a:bodyPr>
          <a:lstStyle>
            <a:lvl1pPr>
              <a:lnSpc>
                <a:spcPts val="2600"/>
              </a:lnSpc>
              <a:defRPr sz="2400" baseline="0"/>
            </a:lvl1pPr>
          </a:lstStyle>
          <a:p>
            <a:r>
              <a:rPr lang="en-US" dirty="0"/>
              <a:t>1 column + picture</a:t>
            </a:r>
          </a:p>
        </p:txBody>
      </p:sp>
      <p:sp>
        <p:nvSpPr>
          <p:cNvPr id="8" name="Text Placeholder 2"/>
          <p:cNvSpPr>
            <a:spLocks noGrp="1"/>
          </p:cNvSpPr>
          <p:nvPr>
            <p:ph idx="1" hasCustomPrompt="1"/>
          </p:nvPr>
        </p:nvSpPr>
        <p:spPr>
          <a:xfrm>
            <a:off x="914400" y="2331720"/>
            <a:ext cx="3484880" cy="3539430"/>
          </a:xfrm>
          <a:prstGeom prst="rect">
            <a:avLst/>
          </a:prstGeom>
        </p:spPr>
        <p:txBody>
          <a:bodyPr vert="horz" wrap="square" lIns="0" tIns="0" rIns="0" bIns="0" numCol="1" rtlCol="0">
            <a:noAutofit/>
          </a:bodyPr>
          <a:lstStyle>
            <a:lvl1pPr>
              <a:defRPr sz="2000" b="1" i="0" baseline="0"/>
            </a:lvl1pPr>
            <a:lvl2pPr marL="457200" indent="-228600">
              <a:spcBef>
                <a:spcPts val="600"/>
              </a:spcBef>
              <a:defRPr sz="2000"/>
            </a:lvl2pPr>
            <a:lvl3pPr marL="685800">
              <a:spcBef>
                <a:spcPts val="600"/>
              </a:spcBef>
              <a:defRPr baseline="0">
                <a:latin typeface="arial" charset="0"/>
              </a:defRPr>
            </a:lvl3pPr>
            <a:lvl5pPr>
              <a:defRPr sz="2000"/>
            </a:lvl5pPr>
          </a:lstStyle>
          <a:p>
            <a:r>
              <a:rPr lang="en-US" dirty="0"/>
              <a:t>Bulleted slides should…</a:t>
            </a:r>
          </a:p>
          <a:p>
            <a:pPr lvl="1"/>
            <a:r>
              <a:rPr lang="en-US" dirty="0"/>
              <a:t>only include one level of sub-bullets</a:t>
            </a:r>
          </a:p>
          <a:p>
            <a:pPr lvl="1"/>
            <a:r>
              <a:rPr lang="en-US" dirty="0"/>
              <a:t>contain at most about 50 words, including the title (if you have a lot more, consider a second slide)</a:t>
            </a:r>
          </a:p>
          <a:p>
            <a:pPr lvl="2"/>
            <a:r>
              <a:rPr lang="en-US" dirty="0"/>
              <a:t>Level 3</a:t>
            </a:r>
          </a:p>
        </p:txBody>
      </p:sp>
      <p:sp>
        <p:nvSpPr>
          <p:cNvPr id="3" name="Text Placeholder 2"/>
          <p:cNvSpPr>
            <a:spLocks noGrp="1"/>
          </p:cNvSpPr>
          <p:nvPr>
            <p:ph type="body" sz="quarter" idx="10" hasCustomPrompt="1"/>
          </p:nvPr>
        </p:nvSpPr>
        <p:spPr>
          <a:xfrm>
            <a:off x="914400" y="6186488"/>
            <a:ext cx="5602288" cy="198437"/>
          </a:xfrm>
        </p:spPr>
        <p:txBody>
          <a:bodyPr/>
          <a:lstStyle>
            <a:lvl1pPr marL="0" indent="0">
              <a:buFontTx/>
              <a:buNone/>
              <a:defRPr sz="1000"/>
            </a:lvl1pPr>
          </a:lstStyle>
          <a:p>
            <a:pPr>
              <a:spcBef>
                <a:spcPct val="50000"/>
              </a:spcBef>
            </a:pPr>
            <a:r>
              <a:rPr lang="en-US" i="1" dirty="0"/>
              <a:t>Source/</a:t>
            </a:r>
            <a:r>
              <a:rPr lang="en-US" i="1" dirty="0" err="1"/>
              <a:t>Footnote:</a:t>
            </a:r>
            <a:r>
              <a:rPr lang="en-US" dirty="0" err="1"/>
              <a:t>Ovid</a:t>
            </a:r>
            <a:r>
              <a:rPr lang="en-US" dirty="0"/>
              <a:t> </a:t>
            </a:r>
            <a:r>
              <a:rPr lang="en-US" dirty="0" err="1"/>
              <a:t>ulpa</a:t>
            </a:r>
            <a:r>
              <a:rPr lang="en-US" dirty="0"/>
              <a:t> </a:t>
            </a:r>
            <a:r>
              <a:rPr lang="en-US" dirty="0" err="1"/>
              <a:t>perovident</a:t>
            </a:r>
            <a:r>
              <a:rPr lang="en-US" dirty="0"/>
              <a:t> </a:t>
            </a:r>
            <a:r>
              <a:rPr lang="en-US" dirty="0" err="1"/>
              <a:t>faciatiam</a:t>
            </a:r>
            <a:r>
              <a:rPr lang="en-US" dirty="0"/>
              <a:t> </a:t>
            </a:r>
            <a:r>
              <a:rPr lang="en-US" dirty="0" err="1"/>
              <a:t>cor</a:t>
            </a:r>
            <a:r>
              <a:rPr lang="en-US" dirty="0"/>
              <a:t> </a:t>
            </a:r>
            <a:r>
              <a:rPr lang="en-US" dirty="0" err="1"/>
              <a:t>soluptum</a:t>
            </a:r>
            <a:r>
              <a:rPr lang="en-US" dirty="0"/>
              <a:t> </a:t>
            </a:r>
            <a:r>
              <a:rPr lang="en-US" dirty="0" err="1"/>
              <a:t>comnim</a:t>
            </a:r>
            <a:r>
              <a:rPr lang="en-US" dirty="0"/>
              <a:t> </a:t>
            </a:r>
            <a:r>
              <a:rPr lang="en-US" dirty="0" err="1"/>
              <a:t>eiciet</a:t>
            </a:r>
            <a:r>
              <a:rPr lang="en-US" dirty="0"/>
              <a:t> </a:t>
            </a:r>
            <a:r>
              <a:rPr lang="en-US" dirty="0" err="1"/>
              <a:t>esequas</a:t>
            </a:r>
            <a:r>
              <a:rPr lang="en-US" dirty="0"/>
              <a:t> </a:t>
            </a:r>
            <a:r>
              <a:rPr lang="en-US" dirty="0" err="1"/>
              <a:t>pedi</a:t>
            </a:r>
            <a:endParaRPr lang="en-US" dirty="0"/>
          </a:p>
        </p:txBody>
      </p:sp>
      <p:sp>
        <p:nvSpPr>
          <p:cNvPr id="5" name="Picture Placeholder 4"/>
          <p:cNvSpPr>
            <a:spLocks noGrp="1"/>
          </p:cNvSpPr>
          <p:nvPr>
            <p:ph type="pic" sz="quarter" idx="11"/>
          </p:nvPr>
        </p:nvSpPr>
        <p:spPr>
          <a:xfrm>
            <a:off x="4724400" y="1417320"/>
            <a:ext cx="2951480" cy="4530725"/>
          </a:xfrm>
        </p:spPr>
        <p:txBody>
          <a:bodyPr/>
          <a:lstStyle/>
          <a:p>
            <a:r>
              <a:rPr lang="en-US"/>
              <a:t>Click icon to add picture</a:t>
            </a:r>
          </a:p>
        </p:txBody>
      </p:sp>
    </p:spTree>
    <p:extLst>
      <p:ext uri="{BB962C8B-B14F-4D97-AF65-F5344CB8AC3E}">
        <p14:creationId xmlns:p14="http://schemas.microsoft.com/office/powerpoint/2010/main" val="412862377"/>
      </p:ext>
    </p:extLst>
  </p:cSld>
  <p:clrMapOvr>
    <a:masterClrMapping/>
  </p:clrMapOvr>
  <p:extLst>
    <p:ext uri="{DCECCB84-F9BA-43D5-87BE-67443E8EF086}">
      <p15:sldGuideLst xmlns:p15="http://schemas.microsoft.com/office/powerpoint/2012/main">
        <p15:guide id="1" pos="576" userDrawn="1">
          <p15:clr>
            <a:srgbClr val="FBAE40"/>
          </p15:clr>
        </p15:guide>
        <p15:guide id="2" pos="2976" userDrawn="1">
          <p15:clr>
            <a:srgbClr val="FBAE40"/>
          </p15:clr>
        </p15:guide>
        <p15:guide id="3" orient="horz" pos="960" userDrawn="1">
          <p15:clr>
            <a:srgbClr val="FBAE40"/>
          </p15:clr>
        </p15:guide>
        <p15:guide id="4" orient="horz" pos="158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aph Page with x-axis label">
    <p:spTree>
      <p:nvGrpSpPr>
        <p:cNvPr id="1" name=""/>
        <p:cNvGrpSpPr/>
        <p:nvPr/>
      </p:nvGrpSpPr>
      <p:grpSpPr>
        <a:xfrm>
          <a:off x="0" y="0"/>
          <a:ext cx="0" cy="0"/>
          <a:chOff x="0" y="0"/>
          <a:chExt cx="0" cy="0"/>
        </a:xfrm>
      </p:grpSpPr>
      <p:sp>
        <p:nvSpPr>
          <p:cNvPr id="4" name="Title 3"/>
          <p:cNvSpPr>
            <a:spLocks noGrp="1"/>
          </p:cNvSpPr>
          <p:nvPr>
            <p:ph type="title" hasCustomPrompt="1"/>
          </p:nvPr>
        </p:nvSpPr>
        <p:spPr>
          <a:xfrm>
            <a:off x="1028700" y="1417320"/>
            <a:ext cx="7086600" cy="685800"/>
          </a:xfrm>
        </p:spPr>
        <p:txBody>
          <a:bodyPr/>
          <a:lstStyle>
            <a:lvl1pPr algn="ctr">
              <a:defRPr baseline="0"/>
            </a:lvl1pPr>
          </a:lstStyle>
          <a:p>
            <a:r>
              <a:rPr lang="en-US" dirty="0"/>
              <a:t>Blank Chart Page with Footnote</a:t>
            </a:r>
          </a:p>
        </p:txBody>
      </p:sp>
      <p:sp>
        <p:nvSpPr>
          <p:cNvPr id="6" name="Text Placeholder 2"/>
          <p:cNvSpPr>
            <a:spLocks noGrp="1"/>
          </p:cNvSpPr>
          <p:nvPr>
            <p:ph type="body" sz="quarter" idx="10" hasCustomPrompt="1"/>
          </p:nvPr>
        </p:nvSpPr>
        <p:spPr>
          <a:xfrm>
            <a:off x="1028700" y="6186488"/>
            <a:ext cx="7086600" cy="198437"/>
          </a:xfrm>
        </p:spPr>
        <p:txBody>
          <a:bodyPr/>
          <a:lstStyle>
            <a:lvl1pPr marL="0" indent="0" algn="ctr">
              <a:buFontTx/>
              <a:buNone/>
              <a:defRPr sz="1000"/>
            </a:lvl1pPr>
          </a:lstStyle>
          <a:p>
            <a:pPr>
              <a:spcBef>
                <a:spcPct val="50000"/>
              </a:spcBef>
            </a:pPr>
            <a:r>
              <a:rPr lang="en-US" i="1" dirty="0"/>
              <a:t>Source/</a:t>
            </a:r>
            <a:r>
              <a:rPr lang="en-US" i="1" dirty="0" err="1"/>
              <a:t>Footnote:</a:t>
            </a:r>
            <a:r>
              <a:rPr lang="en-US" dirty="0" err="1"/>
              <a:t>Ovid</a:t>
            </a:r>
            <a:r>
              <a:rPr lang="en-US" dirty="0"/>
              <a:t> </a:t>
            </a:r>
            <a:r>
              <a:rPr lang="en-US" dirty="0" err="1"/>
              <a:t>ulpa</a:t>
            </a:r>
            <a:r>
              <a:rPr lang="en-US" dirty="0"/>
              <a:t> </a:t>
            </a:r>
            <a:r>
              <a:rPr lang="en-US" dirty="0" err="1"/>
              <a:t>perovident</a:t>
            </a:r>
            <a:r>
              <a:rPr lang="en-US" dirty="0"/>
              <a:t> </a:t>
            </a:r>
            <a:r>
              <a:rPr lang="en-US" dirty="0" err="1"/>
              <a:t>faciatiam</a:t>
            </a:r>
            <a:r>
              <a:rPr lang="en-US" dirty="0"/>
              <a:t> </a:t>
            </a:r>
            <a:r>
              <a:rPr lang="en-US" dirty="0" err="1"/>
              <a:t>cor</a:t>
            </a:r>
            <a:r>
              <a:rPr lang="en-US" dirty="0"/>
              <a:t> </a:t>
            </a:r>
            <a:r>
              <a:rPr lang="en-US" dirty="0" err="1"/>
              <a:t>soluptum</a:t>
            </a:r>
            <a:r>
              <a:rPr lang="en-US" dirty="0"/>
              <a:t> </a:t>
            </a:r>
            <a:r>
              <a:rPr lang="en-US" dirty="0" err="1"/>
              <a:t>comnim</a:t>
            </a:r>
            <a:r>
              <a:rPr lang="en-US" dirty="0"/>
              <a:t> </a:t>
            </a:r>
            <a:r>
              <a:rPr lang="en-US" dirty="0" err="1"/>
              <a:t>eiciet</a:t>
            </a:r>
            <a:r>
              <a:rPr lang="en-US" dirty="0"/>
              <a:t> </a:t>
            </a:r>
            <a:r>
              <a:rPr lang="en-US" dirty="0" err="1"/>
              <a:t>esequas</a:t>
            </a:r>
            <a:r>
              <a:rPr lang="en-US" dirty="0"/>
              <a:t> </a:t>
            </a:r>
            <a:r>
              <a:rPr lang="en-US" dirty="0" err="1"/>
              <a:t>pedi</a:t>
            </a:r>
            <a:endParaRPr lang="en-US" dirty="0"/>
          </a:p>
        </p:txBody>
      </p:sp>
      <p:sp>
        <p:nvSpPr>
          <p:cNvPr id="10" name="Text Placeholder 9"/>
          <p:cNvSpPr>
            <a:spLocks noGrp="1"/>
          </p:cNvSpPr>
          <p:nvPr>
            <p:ph type="body" sz="quarter" idx="11" hasCustomPrompt="1"/>
          </p:nvPr>
        </p:nvSpPr>
        <p:spPr>
          <a:xfrm>
            <a:off x="1028700" y="2240280"/>
            <a:ext cx="7086599" cy="403225"/>
          </a:xfrm>
        </p:spPr>
        <p:txBody>
          <a:bodyPr/>
          <a:lstStyle>
            <a:lvl1pPr marL="0" indent="0" algn="ctr">
              <a:buFontTx/>
              <a:buNone/>
              <a:defRPr baseline="0"/>
            </a:lvl1pPr>
          </a:lstStyle>
          <a:p>
            <a:pPr lvl="0"/>
            <a:r>
              <a:rPr lang="en-US" dirty="0" err="1"/>
              <a:t>Subhed</a:t>
            </a:r>
            <a:r>
              <a:rPr lang="en-US" dirty="0"/>
              <a:t> here on one to two lines</a:t>
            </a:r>
          </a:p>
        </p:txBody>
      </p:sp>
      <p:sp>
        <p:nvSpPr>
          <p:cNvPr id="11" name="TextBox 10"/>
          <p:cNvSpPr txBox="1"/>
          <p:nvPr userDrawn="1"/>
        </p:nvSpPr>
        <p:spPr>
          <a:xfrm>
            <a:off x="5618205" y="3146854"/>
            <a:ext cx="914400" cy="914400"/>
          </a:xfrm>
          <a:prstGeom prst="rect">
            <a:avLst/>
          </a:prstGeom>
        </p:spPr>
        <p:txBody>
          <a:bodyPr vert="horz" wrap="none" lIns="0" tIns="0" rIns="0" bIns="0" rtlCol="0" anchor="t" anchorCtr="0">
            <a:noAutofit/>
          </a:bodyPr>
          <a:lstStyle/>
          <a:p>
            <a:endParaRPr lang="en-US" sz="2400" dirty="0"/>
          </a:p>
        </p:txBody>
      </p:sp>
      <p:sp>
        <p:nvSpPr>
          <p:cNvPr id="3" name="Text Placeholder 2"/>
          <p:cNvSpPr>
            <a:spLocks noGrp="1"/>
          </p:cNvSpPr>
          <p:nvPr>
            <p:ph type="body" sz="quarter" idx="12" hasCustomPrompt="1"/>
          </p:nvPr>
        </p:nvSpPr>
        <p:spPr>
          <a:xfrm>
            <a:off x="1028700" y="5811838"/>
            <a:ext cx="7086599" cy="274637"/>
          </a:xfrm>
        </p:spPr>
        <p:txBody>
          <a:bodyPr/>
          <a:lstStyle>
            <a:lvl1pPr marL="0" indent="0" algn="ctr">
              <a:buFont typeface="Arial" charset="0"/>
              <a:buNone/>
              <a:defRPr sz="1100" b="1" i="0" baseline="0"/>
            </a:lvl1pPr>
            <a:lvl2pPr marL="457200" indent="0">
              <a:buFont typeface="Arial" charset="0"/>
              <a:buNone/>
              <a:defRPr/>
            </a:lvl2pPr>
            <a:lvl3pPr marL="914400" indent="0">
              <a:buFont typeface="Arial" charset="0"/>
              <a:buNone/>
              <a:defRPr/>
            </a:lvl3pPr>
            <a:lvl4pPr marL="1371600" indent="0">
              <a:buFont typeface="Arial" charset="0"/>
              <a:buNone/>
              <a:defRPr/>
            </a:lvl4pPr>
            <a:lvl5pPr marL="1828800" indent="0">
              <a:buFont typeface="Arial" charset="0"/>
              <a:buNone/>
              <a:defRPr/>
            </a:lvl5pPr>
          </a:lstStyle>
          <a:p>
            <a:pPr lvl="0"/>
            <a:r>
              <a:rPr lang="en-US" dirty="0"/>
              <a:t>X-axis label</a:t>
            </a:r>
          </a:p>
        </p:txBody>
      </p:sp>
    </p:spTree>
    <p:extLst>
      <p:ext uri="{BB962C8B-B14F-4D97-AF65-F5344CB8AC3E}">
        <p14:creationId xmlns:p14="http://schemas.microsoft.com/office/powerpoint/2010/main" val="1247558726"/>
      </p:ext>
    </p:extLst>
  </p:cSld>
  <p:clrMapOvr>
    <a:masterClrMapping/>
  </p:clrMapOvr>
  <p:extLst>
    <p:ext uri="{DCECCB84-F9BA-43D5-87BE-67443E8EF086}">
      <p15:sldGuideLst xmlns:p15="http://schemas.microsoft.com/office/powerpoint/2012/main">
        <p15:guide id="4" orient="horz" pos="3648">
          <p15:clr>
            <a:srgbClr val="FBAE40"/>
          </p15:clr>
        </p15:guide>
        <p15:guide id="5" pos="648" userDrawn="1">
          <p15:clr>
            <a:srgbClr val="FBAE40"/>
          </p15:clr>
        </p15:guide>
        <p15:guide id="6" pos="511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Graph Page without x axis label">
    <p:spTree>
      <p:nvGrpSpPr>
        <p:cNvPr id="1" name=""/>
        <p:cNvGrpSpPr/>
        <p:nvPr/>
      </p:nvGrpSpPr>
      <p:grpSpPr>
        <a:xfrm>
          <a:off x="0" y="0"/>
          <a:ext cx="0" cy="0"/>
          <a:chOff x="0" y="0"/>
          <a:chExt cx="0" cy="0"/>
        </a:xfrm>
      </p:grpSpPr>
      <p:sp>
        <p:nvSpPr>
          <p:cNvPr id="4" name="Title 3"/>
          <p:cNvSpPr>
            <a:spLocks noGrp="1"/>
          </p:cNvSpPr>
          <p:nvPr>
            <p:ph type="title" hasCustomPrompt="1"/>
          </p:nvPr>
        </p:nvSpPr>
        <p:spPr>
          <a:xfrm>
            <a:off x="1028700" y="1417320"/>
            <a:ext cx="7086600" cy="685800"/>
          </a:xfrm>
        </p:spPr>
        <p:txBody>
          <a:bodyPr/>
          <a:lstStyle>
            <a:lvl1pPr algn="ctr">
              <a:defRPr baseline="0"/>
            </a:lvl1pPr>
          </a:lstStyle>
          <a:p>
            <a:r>
              <a:rPr lang="en-US" dirty="0"/>
              <a:t>Blank Chart Page with Footnote</a:t>
            </a:r>
          </a:p>
        </p:txBody>
      </p:sp>
      <p:sp>
        <p:nvSpPr>
          <p:cNvPr id="6" name="Text Placeholder 2"/>
          <p:cNvSpPr>
            <a:spLocks noGrp="1"/>
          </p:cNvSpPr>
          <p:nvPr>
            <p:ph type="body" sz="quarter" idx="10" hasCustomPrompt="1"/>
          </p:nvPr>
        </p:nvSpPr>
        <p:spPr>
          <a:xfrm>
            <a:off x="1028700" y="6186488"/>
            <a:ext cx="7086600" cy="198437"/>
          </a:xfrm>
        </p:spPr>
        <p:txBody>
          <a:bodyPr/>
          <a:lstStyle>
            <a:lvl1pPr marL="0" indent="0" algn="ctr">
              <a:buFontTx/>
              <a:buNone/>
              <a:defRPr sz="1000"/>
            </a:lvl1pPr>
          </a:lstStyle>
          <a:p>
            <a:pPr>
              <a:spcBef>
                <a:spcPct val="50000"/>
              </a:spcBef>
            </a:pPr>
            <a:r>
              <a:rPr lang="en-US" i="1" dirty="0"/>
              <a:t>Source/</a:t>
            </a:r>
            <a:r>
              <a:rPr lang="en-US" i="1" dirty="0" err="1"/>
              <a:t>Footnote:</a:t>
            </a:r>
            <a:r>
              <a:rPr lang="en-US" dirty="0" err="1"/>
              <a:t>Ovid</a:t>
            </a:r>
            <a:r>
              <a:rPr lang="en-US" dirty="0"/>
              <a:t> </a:t>
            </a:r>
            <a:r>
              <a:rPr lang="en-US" dirty="0" err="1"/>
              <a:t>ulpa</a:t>
            </a:r>
            <a:r>
              <a:rPr lang="en-US" dirty="0"/>
              <a:t> </a:t>
            </a:r>
            <a:r>
              <a:rPr lang="en-US" dirty="0" err="1"/>
              <a:t>perovident</a:t>
            </a:r>
            <a:r>
              <a:rPr lang="en-US" dirty="0"/>
              <a:t> </a:t>
            </a:r>
            <a:r>
              <a:rPr lang="en-US" dirty="0" err="1"/>
              <a:t>faciatiam</a:t>
            </a:r>
            <a:r>
              <a:rPr lang="en-US" dirty="0"/>
              <a:t> </a:t>
            </a:r>
            <a:r>
              <a:rPr lang="en-US" dirty="0" err="1"/>
              <a:t>cor</a:t>
            </a:r>
            <a:r>
              <a:rPr lang="en-US" dirty="0"/>
              <a:t> </a:t>
            </a:r>
            <a:r>
              <a:rPr lang="en-US" dirty="0" err="1"/>
              <a:t>soluptum</a:t>
            </a:r>
            <a:r>
              <a:rPr lang="en-US" dirty="0"/>
              <a:t> </a:t>
            </a:r>
            <a:r>
              <a:rPr lang="en-US" dirty="0" err="1"/>
              <a:t>comnim</a:t>
            </a:r>
            <a:r>
              <a:rPr lang="en-US" dirty="0"/>
              <a:t> </a:t>
            </a:r>
            <a:r>
              <a:rPr lang="en-US" dirty="0" err="1"/>
              <a:t>eiciet</a:t>
            </a:r>
            <a:r>
              <a:rPr lang="en-US" dirty="0"/>
              <a:t> </a:t>
            </a:r>
            <a:r>
              <a:rPr lang="en-US" dirty="0" err="1"/>
              <a:t>esequas</a:t>
            </a:r>
            <a:r>
              <a:rPr lang="en-US" dirty="0"/>
              <a:t> </a:t>
            </a:r>
            <a:r>
              <a:rPr lang="en-US" dirty="0" err="1"/>
              <a:t>pedi</a:t>
            </a:r>
            <a:endParaRPr lang="en-US" dirty="0"/>
          </a:p>
        </p:txBody>
      </p:sp>
      <p:sp>
        <p:nvSpPr>
          <p:cNvPr id="10" name="Text Placeholder 9"/>
          <p:cNvSpPr>
            <a:spLocks noGrp="1"/>
          </p:cNvSpPr>
          <p:nvPr>
            <p:ph type="body" sz="quarter" idx="11" hasCustomPrompt="1"/>
          </p:nvPr>
        </p:nvSpPr>
        <p:spPr>
          <a:xfrm>
            <a:off x="1028700" y="2240280"/>
            <a:ext cx="7086599" cy="403225"/>
          </a:xfrm>
        </p:spPr>
        <p:txBody>
          <a:bodyPr/>
          <a:lstStyle>
            <a:lvl1pPr marL="0" indent="0" algn="ctr">
              <a:buFontTx/>
              <a:buNone/>
              <a:defRPr baseline="0"/>
            </a:lvl1pPr>
          </a:lstStyle>
          <a:p>
            <a:pPr lvl="0"/>
            <a:r>
              <a:rPr lang="en-US" dirty="0" err="1"/>
              <a:t>Subhed</a:t>
            </a:r>
            <a:r>
              <a:rPr lang="en-US" dirty="0"/>
              <a:t> here on one to two lines</a:t>
            </a:r>
          </a:p>
        </p:txBody>
      </p:sp>
      <p:sp>
        <p:nvSpPr>
          <p:cNvPr id="11" name="TextBox 10"/>
          <p:cNvSpPr txBox="1"/>
          <p:nvPr userDrawn="1"/>
        </p:nvSpPr>
        <p:spPr>
          <a:xfrm>
            <a:off x="5618205" y="3146854"/>
            <a:ext cx="914400" cy="914400"/>
          </a:xfrm>
          <a:prstGeom prst="rect">
            <a:avLst/>
          </a:prstGeom>
        </p:spPr>
        <p:txBody>
          <a:bodyPr vert="horz" wrap="none" lIns="0" tIns="0" rIns="0" bIns="0" rtlCol="0" anchor="t" anchorCtr="0">
            <a:noAutofit/>
          </a:bodyPr>
          <a:lstStyle/>
          <a:p>
            <a:endParaRPr lang="en-US" sz="2400" dirty="0"/>
          </a:p>
        </p:txBody>
      </p:sp>
      <p:sp>
        <p:nvSpPr>
          <p:cNvPr id="5" name="TextBox 4"/>
          <p:cNvSpPr txBox="1"/>
          <p:nvPr userDrawn="1"/>
        </p:nvSpPr>
        <p:spPr>
          <a:xfrm>
            <a:off x="7294880" y="5933440"/>
            <a:ext cx="914400" cy="914400"/>
          </a:xfrm>
          <a:prstGeom prst="rect">
            <a:avLst/>
          </a:prstGeom>
        </p:spPr>
        <p:txBody>
          <a:bodyPr vert="horz" wrap="none" lIns="0" tIns="0" rIns="0" bIns="0" rtlCol="0" anchor="t" anchorCtr="0">
            <a:noAutofit/>
          </a:bodyPr>
          <a:lstStyle/>
          <a:p>
            <a:endParaRPr lang="en-US" sz="2400" dirty="0"/>
          </a:p>
        </p:txBody>
      </p:sp>
    </p:spTree>
    <p:extLst>
      <p:ext uri="{BB962C8B-B14F-4D97-AF65-F5344CB8AC3E}">
        <p14:creationId xmlns:p14="http://schemas.microsoft.com/office/powerpoint/2010/main" val="157243121"/>
      </p:ext>
    </p:extLst>
  </p:cSld>
  <p:clrMapOvr>
    <a:masterClrMapping/>
  </p:clrMapOvr>
  <p:extLst>
    <p:ext uri="{DCECCB84-F9BA-43D5-87BE-67443E8EF086}">
      <p15:sldGuideLst xmlns:p15="http://schemas.microsoft.com/office/powerpoint/2012/main">
        <p15:guide id="4" orient="horz" pos="3648">
          <p15:clr>
            <a:srgbClr val="FBAE40"/>
          </p15:clr>
        </p15:guide>
        <p15:guide id="5" pos="648">
          <p15:clr>
            <a:srgbClr val="FBAE40"/>
          </p15:clr>
        </p15:guide>
        <p15:guide id="6" pos="5112">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1181100" y="1417320"/>
            <a:ext cx="6781800" cy="3745399"/>
          </a:xfrm>
          <a:prstGeom prst="rect">
            <a:avLst/>
          </a:prstGeom>
        </p:spPr>
        <p:txBody>
          <a:bodyPr vert="horz" wrap="square" lIns="0" tIns="0" rIns="0" bIns="0" rtlCol="0" anchor="t" anchorCtr="0">
            <a:noAutofit/>
          </a:bodyPr>
          <a:lstStyle>
            <a:lvl1pPr algn="ctr">
              <a:lnSpc>
                <a:spcPts val="4600"/>
              </a:lnSpc>
              <a:defRPr sz="4000" baseline="0"/>
            </a:lvl1pPr>
          </a:lstStyle>
          <a:p>
            <a:r>
              <a:rPr lang="en-US" dirty="0"/>
              <a:t>“Master Slide for Quotes”</a:t>
            </a:r>
          </a:p>
        </p:txBody>
      </p:sp>
      <p:sp>
        <p:nvSpPr>
          <p:cNvPr id="2" name="TextBox 1"/>
          <p:cNvSpPr txBox="1"/>
          <p:nvPr userDrawn="1"/>
        </p:nvSpPr>
        <p:spPr>
          <a:xfrm>
            <a:off x="5632057" y="1933996"/>
            <a:ext cx="914400" cy="914400"/>
          </a:xfrm>
          <a:prstGeom prst="rect">
            <a:avLst/>
          </a:prstGeom>
        </p:spPr>
        <p:txBody>
          <a:bodyPr vert="horz" wrap="none" lIns="0" tIns="0" rIns="0" bIns="0" rtlCol="0" anchor="t" anchorCtr="0">
            <a:noAutofit/>
          </a:bodyPr>
          <a:lstStyle/>
          <a:p>
            <a:endParaRPr lang="en-US" sz="2400" dirty="0"/>
          </a:p>
        </p:txBody>
      </p:sp>
      <p:sp>
        <p:nvSpPr>
          <p:cNvPr id="9" name="Text Placeholder 9"/>
          <p:cNvSpPr>
            <a:spLocks noGrp="1"/>
          </p:cNvSpPr>
          <p:nvPr>
            <p:ph type="body" sz="quarter" idx="11" hasCustomPrompt="1"/>
          </p:nvPr>
        </p:nvSpPr>
        <p:spPr>
          <a:xfrm>
            <a:off x="1181100" y="5289237"/>
            <a:ext cx="6781800" cy="403225"/>
          </a:xfrm>
        </p:spPr>
        <p:txBody>
          <a:bodyPr/>
          <a:lstStyle>
            <a:lvl1pPr marL="0" indent="0" algn="ctr">
              <a:buFontTx/>
              <a:buNone/>
              <a:defRPr baseline="0"/>
            </a:lvl1pPr>
          </a:lstStyle>
          <a:p>
            <a:pPr lvl="0"/>
            <a:r>
              <a:rPr lang="en-US"/>
              <a:t>Quote source</a:t>
            </a:r>
            <a:endParaRPr lang="en-US" dirty="0"/>
          </a:p>
        </p:txBody>
      </p:sp>
    </p:spTree>
    <p:extLst>
      <p:ext uri="{BB962C8B-B14F-4D97-AF65-F5344CB8AC3E}">
        <p14:creationId xmlns:p14="http://schemas.microsoft.com/office/powerpoint/2010/main" val="872536844"/>
      </p:ext>
    </p:extLst>
  </p:cSld>
  <p:clrMapOvr>
    <a:masterClrMapping/>
  </p:clrMapOvr>
  <p:extLst>
    <p:ext uri="{DCECCB84-F9BA-43D5-87BE-67443E8EF086}">
      <p15:sldGuideLst xmlns:p15="http://schemas.microsoft.com/office/powerpoint/2012/main">
        <p15:guide id="1" orient="horz" pos="960">
          <p15:clr>
            <a:srgbClr val="FBAE40"/>
          </p15:clr>
        </p15:guide>
        <p15:guide id="2" orient="horz" pos="1584">
          <p15:clr>
            <a:srgbClr val="FBAE40"/>
          </p15:clr>
        </p15:guide>
        <p15:guide id="3" pos="57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914400" y="2514600"/>
            <a:ext cx="6772940" cy="685800"/>
          </a:xfrm>
          <a:prstGeom prst="rect">
            <a:avLst/>
          </a:prstGeom>
        </p:spPr>
        <p:txBody>
          <a:bodyPr vert="horz" wrap="square" lIns="0" tIns="0" rIns="0" bIns="0" rtlCol="0" anchor="t" anchorCtr="0">
            <a:noAutofit/>
          </a:bodyPr>
          <a:lstStyle>
            <a:lvl1pPr>
              <a:defRPr sz="3000" baseline="0"/>
            </a:lvl1pPr>
          </a:lstStyle>
          <a:p>
            <a:r>
              <a:rPr lang="en-US" dirty="0"/>
              <a:t>Section Header</a:t>
            </a:r>
          </a:p>
        </p:txBody>
      </p:sp>
    </p:spTree>
    <p:extLst>
      <p:ext uri="{BB962C8B-B14F-4D97-AF65-F5344CB8AC3E}">
        <p14:creationId xmlns:p14="http://schemas.microsoft.com/office/powerpoint/2010/main" val="1221770693"/>
      </p:ext>
    </p:extLst>
  </p:cSld>
  <p:clrMapOvr>
    <a:masterClrMapping/>
  </p:clrMapOvr>
  <p:extLst>
    <p:ext uri="{DCECCB84-F9BA-43D5-87BE-67443E8EF086}">
      <p15:sldGuideLst xmlns:p15="http://schemas.microsoft.com/office/powerpoint/2012/main">
        <p15:guide id="1" pos="576"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esentation Title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767447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er Slid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914400" y="1417320"/>
            <a:ext cx="6781800" cy="685800"/>
          </a:xfrm>
          <a:prstGeom prst="rect">
            <a:avLst/>
          </a:prstGeom>
        </p:spPr>
        <p:txBody>
          <a:bodyPr vert="horz" wrap="square" lIns="0" tIns="0" rIns="0" bIns="0" rtlCol="0" anchor="b" anchorCtr="0">
            <a:noAutofit/>
          </a:bodyPr>
          <a:lstStyle>
            <a:lvl1pPr algn="ctr">
              <a:lnSpc>
                <a:spcPts val="2600"/>
              </a:lnSpc>
              <a:defRPr sz="2400" baseline="0"/>
            </a:lvl1pPr>
          </a:lstStyle>
          <a:p>
            <a:r>
              <a:rPr lang="en-US" dirty="0"/>
              <a:t>Closer Slide</a:t>
            </a:r>
          </a:p>
        </p:txBody>
      </p:sp>
      <p:sp>
        <p:nvSpPr>
          <p:cNvPr id="8" name="Text Placeholder 2"/>
          <p:cNvSpPr>
            <a:spLocks noGrp="1"/>
          </p:cNvSpPr>
          <p:nvPr>
            <p:ph idx="1" hasCustomPrompt="1"/>
          </p:nvPr>
        </p:nvSpPr>
        <p:spPr>
          <a:xfrm>
            <a:off x="914400" y="2377440"/>
            <a:ext cx="6781800" cy="1706880"/>
          </a:xfrm>
          <a:prstGeom prst="rect">
            <a:avLst/>
          </a:prstGeom>
        </p:spPr>
        <p:txBody>
          <a:bodyPr vert="horz" wrap="square" lIns="0" tIns="0" rIns="0" bIns="0" rtlCol="0">
            <a:noAutofit/>
          </a:bodyPr>
          <a:lstStyle>
            <a:lvl1pPr marL="0" indent="0" algn="ctr">
              <a:buNone/>
              <a:defRPr sz="2400" b="1" i="0" baseline="0">
                <a:latin typeface="Arial Black" charset="0"/>
                <a:ea typeface="Arial Black" charset="0"/>
                <a:cs typeface="Arial Black" charset="0"/>
              </a:defRPr>
            </a:lvl1pPr>
            <a:lvl2pPr marL="228600" indent="0">
              <a:buNone/>
              <a:defRPr sz="2400" b="1" i="0">
                <a:latin typeface="Arial Black" charset="0"/>
                <a:ea typeface="Arial Black" charset="0"/>
                <a:cs typeface="Arial Black" charset="0"/>
              </a:defRPr>
            </a:lvl2pPr>
            <a:lvl3pPr marL="457200" indent="0">
              <a:spcBef>
                <a:spcPts val="1200"/>
              </a:spcBef>
              <a:buNone/>
              <a:defRPr sz="2400" b="1" i="0" baseline="0">
                <a:latin typeface="arial" charset="0"/>
              </a:defRPr>
            </a:lvl3pPr>
            <a:lvl5pPr marL="1828800" indent="0">
              <a:buNone/>
              <a:defRPr sz="2400" b="1" i="0"/>
            </a:lvl5pPr>
          </a:lstStyle>
          <a:p>
            <a:r>
              <a:rPr lang="en-US" dirty="0"/>
              <a:t>Thank you </a:t>
            </a:r>
            <a:r>
              <a:rPr lang="en-US"/>
              <a:t>text here</a:t>
            </a:r>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54511" y="4585402"/>
            <a:ext cx="1301578" cy="1426076"/>
          </a:xfrm>
          <a:prstGeom prst="rect">
            <a:avLst/>
          </a:prstGeom>
        </p:spPr>
      </p:pic>
    </p:spTree>
    <p:extLst>
      <p:ext uri="{BB962C8B-B14F-4D97-AF65-F5344CB8AC3E}">
        <p14:creationId xmlns:p14="http://schemas.microsoft.com/office/powerpoint/2010/main" val="836489670"/>
      </p:ext>
    </p:extLst>
  </p:cSld>
  <p:clrMapOvr>
    <a:masterClrMapping/>
  </p:clrMapOvr>
  <p:extLst>
    <p:ext uri="{DCECCB84-F9BA-43D5-87BE-67443E8EF086}">
      <p15:sldGuideLst xmlns:p15="http://schemas.microsoft.com/office/powerpoint/2012/main">
        <p15:guide id="1" orient="horz" pos="960">
          <p15:clr>
            <a:srgbClr val="FBAE40"/>
          </p15:clr>
        </p15:guide>
        <p15:guide id="2" orient="horz" pos="1584">
          <p15:clr>
            <a:srgbClr val="FBAE40"/>
          </p15:clr>
        </p15:guide>
        <p15:guide id="3" pos="57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userDrawn="1">
            <p:ph type="title"/>
          </p:nvPr>
        </p:nvSpPr>
        <p:spPr>
          <a:xfrm>
            <a:off x="914400" y="1417320"/>
            <a:ext cx="6772940" cy="685800"/>
          </a:xfrm>
          <a:prstGeom prst="rect">
            <a:avLst/>
          </a:prstGeom>
        </p:spPr>
        <p:txBody>
          <a:bodyPr vert="horz" wrap="square" lIns="0" tIns="0" rIns="0" bIns="0" rtlCol="0" anchor="b" anchorCtr="0">
            <a:noAutofit/>
          </a:bodyPr>
          <a:lstStyle/>
          <a:p>
            <a:r>
              <a:rPr lang="en-US" dirty="0"/>
              <a:t>Typical bullet slide, one line header </a:t>
            </a:r>
          </a:p>
        </p:txBody>
      </p:sp>
      <p:sp>
        <p:nvSpPr>
          <p:cNvPr id="3" name="Text Placeholder 2"/>
          <p:cNvSpPr>
            <a:spLocks noGrp="1"/>
          </p:cNvSpPr>
          <p:nvPr userDrawn="1">
            <p:ph type="body" idx="1"/>
          </p:nvPr>
        </p:nvSpPr>
        <p:spPr>
          <a:xfrm>
            <a:off x="914400" y="2409219"/>
            <a:ext cx="6772939" cy="3435796"/>
          </a:xfrm>
          <a:prstGeom prst="rect">
            <a:avLst/>
          </a:prstGeom>
        </p:spPr>
        <p:txBody>
          <a:bodyPr vert="horz" wrap="square" lIns="0" tIns="0" rIns="0" bIns="0" rtlCol="0">
            <a:noAutofit/>
          </a:bodyPr>
          <a:lstStyle/>
          <a:p>
            <a:r>
              <a:rPr lang="en-US" dirty="0"/>
              <a:t>Bulleted slides should…</a:t>
            </a:r>
          </a:p>
          <a:p>
            <a:pPr lvl="1"/>
            <a:r>
              <a:rPr lang="en-US" dirty="0"/>
              <a:t>only include one level of sub-bullets</a:t>
            </a:r>
          </a:p>
          <a:p>
            <a:pPr lvl="1"/>
            <a:r>
              <a:rPr lang="en-US" dirty="0"/>
              <a:t>contain at most about 50 words, including the title </a:t>
            </a:r>
            <a:br>
              <a:rPr lang="en-US" dirty="0"/>
            </a:br>
            <a:r>
              <a:rPr lang="en-US" dirty="0"/>
              <a:t>(if you have a lot more, consider a second slide)</a:t>
            </a:r>
          </a:p>
          <a:p>
            <a:r>
              <a:rPr lang="en-US" dirty="0"/>
              <a:t>If you stick to that limit, you’ll fit (this slide </a:t>
            </a:r>
            <a:br>
              <a:rPr lang="en-US" dirty="0"/>
            </a:br>
            <a:r>
              <a:rPr lang="en-US" dirty="0"/>
              <a:t>has 49 words)</a:t>
            </a:r>
          </a:p>
        </p:txBody>
      </p:sp>
      <p:sp>
        <p:nvSpPr>
          <p:cNvPr id="11" name="TextBox 10"/>
          <p:cNvSpPr txBox="1"/>
          <p:nvPr userDrawn="1"/>
        </p:nvSpPr>
        <p:spPr>
          <a:xfrm>
            <a:off x="106324" y="6612576"/>
            <a:ext cx="1680890" cy="138499"/>
          </a:xfrm>
          <a:prstGeom prst="rect">
            <a:avLst/>
          </a:prstGeom>
          <a:noFill/>
        </p:spPr>
        <p:txBody>
          <a:bodyPr wrap="square" lIns="0" tIns="0" rIns="0" bIns="0" rtlCol="0">
            <a:spAutoFit/>
          </a:bodyPr>
          <a:lstStyle/>
          <a:p>
            <a:pPr algn="l" hangingPunct="0"/>
            <a:r>
              <a:rPr lang="en-US" sz="900" baseline="0" dirty="0">
                <a:solidFill>
                  <a:schemeClr val="tx1"/>
                </a:solidFill>
                <a:latin typeface="arial" charset="0"/>
              </a:rPr>
              <a:t>© Guttmacher Institute 2020</a:t>
            </a:r>
          </a:p>
        </p:txBody>
      </p:sp>
      <p:sp>
        <p:nvSpPr>
          <p:cNvPr id="13" name="TextBox 12"/>
          <p:cNvSpPr txBox="1"/>
          <p:nvPr userDrawn="1"/>
        </p:nvSpPr>
        <p:spPr>
          <a:xfrm>
            <a:off x="8621888" y="6566410"/>
            <a:ext cx="414867" cy="230832"/>
          </a:xfrm>
          <a:prstGeom prst="rect">
            <a:avLst/>
          </a:prstGeom>
          <a:noFill/>
        </p:spPr>
        <p:txBody>
          <a:bodyPr wrap="square" rtlCol="0">
            <a:spAutoFit/>
          </a:bodyPr>
          <a:lstStyle/>
          <a:p>
            <a:pPr algn="r"/>
            <a:fld id="{519215F1-D0DF-8D43-BE16-DFCE84540A0C}" type="slidenum">
              <a:rPr lang="en-US" sz="900" baseline="0" smtClean="0">
                <a:solidFill>
                  <a:schemeClr val="tx1"/>
                </a:solidFill>
                <a:latin typeface="arial" charset="0"/>
              </a:rPr>
              <a:pPr algn="r"/>
              <a:t>‹#›</a:t>
            </a:fld>
            <a:endParaRPr lang="en-US" sz="900" baseline="0" dirty="0">
              <a:solidFill>
                <a:schemeClr val="tx1"/>
              </a:solidFill>
              <a:latin typeface="arial" charset="0"/>
            </a:endParaRPr>
          </a:p>
        </p:txBody>
      </p:sp>
      <p:sp>
        <p:nvSpPr>
          <p:cNvPr id="17" name="TextBox 16"/>
          <p:cNvSpPr txBox="1"/>
          <p:nvPr userDrawn="1"/>
        </p:nvSpPr>
        <p:spPr>
          <a:xfrm>
            <a:off x="7678189" y="6566410"/>
            <a:ext cx="693179" cy="230832"/>
          </a:xfrm>
          <a:prstGeom prst="rect">
            <a:avLst/>
          </a:prstGeom>
          <a:noFill/>
        </p:spPr>
        <p:txBody>
          <a:bodyPr wrap="square" rtlCol="0">
            <a:spAutoFit/>
          </a:bodyPr>
          <a:lstStyle/>
          <a:p>
            <a:pPr hangingPunct="0"/>
            <a:r>
              <a:rPr lang="en-US" sz="900" baseline="0" dirty="0">
                <a:solidFill>
                  <a:schemeClr val="tx1"/>
                </a:solidFill>
                <a:latin typeface="arial" charset="0"/>
              </a:rPr>
              <a:t>03/09/20</a:t>
            </a:r>
          </a:p>
        </p:txBody>
      </p:sp>
      <p:cxnSp>
        <p:nvCxnSpPr>
          <p:cNvPr id="6" name="Straight Connector 5"/>
          <p:cNvCxnSpPr/>
          <p:nvPr userDrawn="1"/>
        </p:nvCxnSpPr>
        <p:spPr>
          <a:xfrm>
            <a:off x="0" y="6505731"/>
            <a:ext cx="9144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2" name="Footer Placeholder 16"/>
          <p:cNvSpPr>
            <a:spLocks noGrp="1"/>
          </p:cNvSpPr>
          <p:nvPr>
            <p:ph type="ftr" sz="quarter" idx="3"/>
          </p:nvPr>
        </p:nvSpPr>
        <p:spPr>
          <a:xfrm>
            <a:off x="914400" y="6177285"/>
            <a:ext cx="6781800" cy="155821"/>
          </a:xfrm>
          <a:prstGeom prst="rect">
            <a:avLst/>
          </a:prstGeom>
        </p:spPr>
        <p:txBody>
          <a:bodyPr vert="horz" lIns="0" tIns="0" rIns="0" bIns="0" rtlCol="0" anchor="t" anchorCtr="0"/>
          <a:lstStyle>
            <a:lvl1pPr algn="l">
              <a:defRPr sz="700" baseline="0">
                <a:solidFill>
                  <a:schemeClr val="tx1"/>
                </a:solidFill>
                <a:latin typeface="arial" charset="0"/>
              </a:defRPr>
            </a:lvl1pPr>
          </a:lstStyle>
          <a:p>
            <a:pPr>
              <a:spcBef>
                <a:spcPct val="50000"/>
              </a:spcBef>
            </a:pPr>
            <a:r>
              <a:rPr lang="en-US" i="1" dirty="0"/>
              <a:t>Source/</a:t>
            </a:r>
            <a:r>
              <a:rPr lang="en-US" i="1" dirty="0" err="1"/>
              <a:t>Footnote:</a:t>
            </a:r>
            <a:r>
              <a:rPr lang="en-US" dirty="0" err="1"/>
              <a:t>Ovid</a:t>
            </a:r>
            <a:r>
              <a:rPr lang="en-US" dirty="0"/>
              <a:t> </a:t>
            </a:r>
            <a:r>
              <a:rPr lang="en-US" dirty="0" err="1"/>
              <a:t>ulpa</a:t>
            </a:r>
            <a:r>
              <a:rPr lang="en-US" dirty="0"/>
              <a:t> </a:t>
            </a:r>
            <a:r>
              <a:rPr lang="en-US" dirty="0" err="1"/>
              <a:t>perovident</a:t>
            </a:r>
            <a:r>
              <a:rPr lang="en-US" dirty="0"/>
              <a:t> </a:t>
            </a:r>
            <a:r>
              <a:rPr lang="en-US" dirty="0" err="1"/>
              <a:t>faciatiam</a:t>
            </a:r>
            <a:r>
              <a:rPr lang="en-US" dirty="0"/>
              <a:t> </a:t>
            </a:r>
            <a:r>
              <a:rPr lang="en-US" dirty="0" err="1"/>
              <a:t>cor</a:t>
            </a:r>
            <a:r>
              <a:rPr lang="en-US" dirty="0"/>
              <a:t> </a:t>
            </a:r>
            <a:r>
              <a:rPr lang="en-US" dirty="0" err="1"/>
              <a:t>soluptum</a:t>
            </a:r>
            <a:r>
              <a:rPr lang="en-US" dirty="0"/>
              <a:t> </a:t>
            </a:r>
            <a:r>
              <a:rPr lang="en-US" dirty="0" err="1"/>
              <a:t>comnim</a:t>
            </a:r>
            <a:r>
              <a:rPr lang="en-US" dirty="0"/>
              <a:t> </a:t>
            </a:r>
            <a:r>
              <a:rPr lang="en-US" dirty="0" err="1"/>
              <a:t>eiciet</a:t>
            </a:r>
            <a:r>
              <a:rPr lang="en-US" dirty="0"/>
              <a:t> </a:t>
            </a:r>
            <a:r>
              <a:rPr lang="en-US" dirty="0" err="1"/>
              <a:t>esequas</a:t>
            </a:r>
            <a:r>
              <a:rPr lang="en-US" dirty="0"/>
              <a:t> </a:t>
            </a:r>
            <a:r>
              <a:rPr lang="en-US" dirty="0" err="1"/>
              <a:t>pedi</a:t>
            </a:r>
            <a:endParaRPr lang="en-US" dirty="0"/>
          </a:p>
        </p:txBody>
      </p:sp>
      <p:sp>
        <p:nvSpPr>
          <p:cNvPr id="19" name="Rectangle 18"/>
          <p:cNvSpPr/>
          <p:nvPr userDrawn="1"/>
        </p:nvSpPr>
        <p:spPr>
          <a:xfrm>
            <a:off x="0" y="0"/>
            <a:ext cx="9144000" cy="707065"/>
          </a:xfrm>
          <a:prstGeom prst="rect">
            <a:avLst/>
          </a:prstGeom>
          <a:solidFill>
            <a:srgbClr val="15707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ectangle 19"/>
          <p:cNvSpPr/>
          <p:nvPr userDrawn="1"/>
        </p:nvSpPr>
        <p:spPr>
          <a:xfrm>
            <a:off x="0" y="547576"/>
            <a:ext cx="9144000" cy="159489"/>
          </a:xfrm>
          <a:prstGeom prst="rect">
            <a:avLst/>
          </a:prstGeom>
          <a:solidFill>
            <a:srgbClr val="43B7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1" name="Picture 2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015918" y="1"/>
            <a:ext cx="710900" cy="778899"/>
          </a:xfrm>
          <a:prstGeom prst="rect">
            <a:avLst/>
          </a:prstGeom>
        </p:spPr>
      </p:pic>
    </p:spTree>
    <p:extLst>
      <p:ext uri="{BB962C8B-B14F-4D97-AF65-F5344CB8AC3E}">
        <p14:creationId xmlns:p14="http://schemas.microsoft.com/office/powerpoint/2010/main" val="3147531033"/>
      </p:ext>
    </p:extLst>
  </p:cSld>
  <p:clrMap bg1="lt1" tx1="dk1" bg2="lt2" tx2="dk2" accent1="accent1" accent2="accent2" accent3="accent3" accent4="accent4" accent5="accent5" accent6="accent6" hlink="hlink" folHlink="folHlink"/>
  <p:sldLayoutIdLst>
    <p:sldLayoutId id="2147483662" r:id="rId1"/>
    <p:sldLayoutId id="2147483676" r:id="rId2"/>
    <p:sldLayoutId id="2147483677" r:id="rId3"/>
    <p:sldLayoutId id="2147483672" r:id="rId4"/>
    <p:sldLayoutId id="2147483683" r:id="rId5"/>
    <p:sldLayoutId id="2147483678" r:id="rId6"/>
    <p:sldLayoutId id="2147483667" r:id="rId7"/>
    <p:sldLayoutId id="2147483673" r:id="rId8"/>
    <p:sldLayoutId id="2147483681" r:id="rId9"/>
    <p:sldLayoutId id="2147483682" r:id="rId10"/>
    <p:sldLayoutId id="2147483684" r:id="rId11"/>
    <p:sldLayoutId id="2147483685" r:id="rId12"/>
    <p:sldLayoutId id="2147483693" r:id="rId13"/>
  </p:sldLayoutIdLst>
  <p:txStyles>
    <p:titleStyle>
      <a:lvl1pPr algn="l" defTabSz="457200" rtl="0" eaLnBrk="1" latinLnBrk="0" hangingPunct="1">
        <a:spcBef>
          <a:spcPct val="0"/>
        </a:spcBef>
        <a:buNone/>
        <a:defRPr sz="2400" b="1" i="0" kern="1200" spc="0" baseline="0">
          <a:solidFill>
            <a:schemeClr val="tx1"/>
          </a:solidFill>
          <a:latin typeface="Arial Black" charset="0"/>
          <a:ea typeface="Arial Black" charset="0"/>
          <a:cs typeface="Arial Black" charset="0"/>
        </a:defRPr>
      </a:lvl1pPr>
    </p:titleStyle>
    <p:bodyStyle>
      <a:lvl1pPr marL="228600" indent="-228600" algn="l" defTabSz="457200" rtl="0" eaLnBrk="1" latinLnBrk="0" hangingPunct="1">
        <a:spcBef>
          <a:spcPts val="2400"/>
        </a:spcBef>
        <a:buClr>
          <a:schemeClr val="accent5"/>
        </a:buClr>
        <a:buFont typeface="Wingdings" charset="2"/>
        <a:buChar char="§"/>
        <a:defRPr sz="2000" kern="1200" baseline="0">
          <a:solidFill>
            <a:schemeClr val="tx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rot="10800000">
            <a:off x="0" y="6525392"/>
            <a:ext cx="9144000" cy="337279"/>
          </a:xfrm>
          <a:prstGeom prst="rect">
            <a:avLst/>
          </a:prstGeom>
          <a:solidFill>
            <a:srgbClr val="43B7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
        <p:nvSpPr>
          <p:cNvPr id="16" name="Rectangle 15"/>
          <p:cNvSpPr/>
          <p:nvPr userDrawn="1"/>
        </p:nvSpPr>
        <p:spPr>
          <a:xfrm rot="10800000">
            <a:off x="0" y="6529273"/>
            <a:ext cx="9144000" cy="244413"/>
          </a:xfrm>
          <a:prstGeom prst="rect">
            <a:avLst/>
          </a:prstGeom>
          <a:solidFill>
            <a:srgbClr val="15707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
        <p:nvSpPr>
          <p:cNvPr id="13" name="Text Placeholder 5"/>
          <p:cNvSpPr txBox="1">
            <a:spLocks/>
          </p:cNvSpPr>
          <p:nvPr userDrawn="1"/>
        </p:nvSpPr>
        <p:spPr>
          <a:xfrm>
            <a:off x="3586956" y="6549149"/>
            <a:ext cx="1970088" cy="162560"/>
          </a:xfrm>
          <a:prstGeom prst="rect">
            <a:avLst/>
          </a:prstGeom>
        </p:spPr>
        <p:txBody>
          <a:bodyPr/>
          <a:lstStyle>
            <a:lvl1pPr marL="0" indent="0" algn="ctr" defTabSz="457200" rtl="0" eaLnBrk="1" latinLnBrk="0" hangingPunct="1">
              <a:spcBef>
                <a:spcPts val="2400"/>
              </a:spcBef>
              <a:buClr>
                <a:schemeClr val="accent5"/>
              </a:buClr>
              <a:buFontTx/>
              <a:buNone/>
              <a:defRPr sz="1100" kern="1200" baseline="0">
                <a:solidFill>
                  <a:schemeClr val="bg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700" cap="all" baseline="0" dirty="0"/>
              <a:t>© Guttmacher Institute 2020</a:t>
            </a:r>
          </a:p>
        </p:txBody>
      </p:sp>
      <p:sp>
        <p:nvSpPr>
          <p:cNvPr id="10" name="Rectangle 9"/>
          <p:cNvSpPr/>
          <p:nvPr userDrawn="1"/>
        </p:nvSpPr>
        <p:spPr>
          <a:xfrm>
            <a:off x="0" y="0"/>
            <a:ext cx="9144000" cy="337279"/>
          </a:xfrm>
          <a:prstGeom prst="rect">
            <a:avLst/>
          </a:prstGeom>
          <a:solidFill>
            <a:srgbClr val="43B7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
        <p:nvSpPr>
          <p:cNvPr id="11" name="Rectangle 10"/>
          <p:cNvSpPr/>
          <p:nvPr userDrawn="1"/>
        </p:nvSpPr>
        <p:spPr>
          <a:xfrm>
            <a:off x="0" y="3881"/>
            <a:ext cx="9144000" cy="244413"/>
          </a:xfrm>
          <a:prstGeom prst="rect">
            <a:avLst/>
          </a:prstGeom>
          <a:solidFill>
            <a:srgbClr val="15707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21211" y="4668906"/>
            <a:ext cx="1301578" cy="1426076"/>
          </a:xfrm>
          <a:prstGeom prst="rect">
            <a:avLst/>
          </a:prstGeom>
        </p:spPr>
      </p:pic>
    </p:spTree>
    <p:extLst>
      <p:ext uri="{BB962C8B-B14F-4D97-AF65-F5344CB8AC3E}">
        <p14:creationId xmlns:p14="http://schemas.microsoft.com/office/powerpoint/2010/main" val="713384604"/>
      </p:ext>
    </p:extLst>
  </p:cSld>
  <p:clrMap bg1="lt1" tx1="dk1" bg2="lt2" tx2="dk2" accent1="accent1" accent2="accent2" accent3="accent3" accent4="accent4" accent5="accent5" accent6="accent6" hlink="hlink" folHlink="folHlink"/>
  <p:sldLayoutIdLst>
    <p:sldLayoutId id="2147483675" r:id="rId1"/>
  </p:sldLayoutIdLst>
  <p:txStyles>
    <p:titleStyle>
      <a:lvl1pPr algn="ctr" defTabSz="457200" rtl="0" eaLnBrk="1" latinLnBrk="0" hangingPunct="1">
        <a:spcBef>
          <a:spcPct val="0"/>
        </a:spcBef>
        <a:buNone/>
        <a:defRPr sz="3600" b="1" i="0" kern="1200" spc="0" baseline="0">
          <a:solidFill>
            <a:schemeClr val="tx1"/>
          </a:solidFill>
          <a:latin typeface="Arial Black" charset="0"/>
          <a:ea typeface="Arial Black" charset="0"/>
          <a:cs typeface="Arial Black" charset="0"/>
        </a:defRPr>
      </a:lvl1pPr>
    </p:titleStyle>
    <p:bodyStyle>
      <a:lvl1pPr marL="0" indent="0" algn="ctr" defTabSz="457200" rtl="0" eaLnBrk="1" latinLnBrk="0" hangingPunct="1">
        <a:spcBef>
          <a:spcPts val="2400"/>
        </a:spcBef>
        <a:buClr>
          <a:schemeClr val="accent5"/>
        </a:buClr>
        <a:buFontTx/>
        <a:buNone/>
        <a:defRPr sz="2400" kern="1200" baseline="0">
          <a:solidFill>
            <a:schemeClr val="tx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2880" userDrawn="1">
          <p15:clr>
            <a:srgbClr val="F26B43"/>
          </p15:clr>
        </p15:guide>
        <p15:guide id="4" pos="576" userDrawn="1">
          <p15:clr>
            <a:srgbClr val="F26B43"/>
          </p15:clr>
        </p15:guide>
        <p15:guide id="5" orient="horz" pos="1944" userDrawn="1">
          <p15:clr>
            <a:srgbClr val="F26B43"/>
          </p15:clr>
        </p15:guide>
        <p15:guide id="6" pos="518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rot="10800000">
            <a:off x="0" y="6525392"/>
            <a:ext cx="9144000" cy="337279"/>
          </a:xfrm>
          <a:prstGeom prst="rect">
            <a:avLst/>
          </a:prstGeom>
          <a:solidFill>
            <a:srgbClr val="43B7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
        <p:nvSpPr>
          <p:cNvPr id="11" name="Rectangle 10"/>
          <p:cNvSpPr/>
          <p:nvPr userDrawn="1"/>
        </p:nvSpPr>
        <p:spPr>
          <a:xfrm rot="10800000">
            <a:off x="0" y="6529273"/>
            <a:ext cx="9144000" cy="244413"/>
          </a:xfrm>
          <a:prstGeom prst="rect">
            <a:avLst/>
          </a:prstGeom>
          <a:solidFill>
            <a:srgbClr val="15707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
        <p:nvSpPr>
          <p:cNvPr id="12" name="Text Placeholder 5"/>
          <p:cNvSpPr txBox="1">
            <a:spLocks/>
          </p:cNvSpPr>
          <p:nvPr userDrawn="1"/>
        </p:nvSpPr>
        <p:spPr>
          <a:xfrm>
            <a:off x="3586956" y="6549149"/>
            <a:ext cx="1970088" cy="162560"/>
          </a:xfrm>
          <a:prstGeom prst="rect">
            <a:avLst/>
          </a:prstGeom>
        </p:spPr>
        <p:txBody>
          <a:bodyPr/>
          <a:lstStyle>
            <a:lvl1pPr marL="0" indent="0" algn="ctr" defTabSz="457200" rtl="0" eaLnBrk="1" latinLnBrk="0" hangingPunct="1">
              <a:spcBef>
                <a:spcPts val="2400"/>
              </a:spcBef>
              <a:buClr>
                <a:schemeClr val="accent5"/>
              </a:buClr>
              <a:buFontTx/>
              <a:buNone/>
              <a:defRPr sz="1100" kern="1200" baseline="0">
                <a:solidFill>
                  <a:schemeClr val="bg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700" cap="all" baseline="0" dirty="0"/>
              <a:t>© </a:t>
            </a:r>
            <a:r>
              <a:rPr lang="en-US" sz="700" cap="all" baseline="0" dirty="0" err="1"/>
              <a:t>Guttmacher</a:t>
            </a:r>
            <a:r>
              <a:rPr lang="en-US" sz="700" cap="all" baseline="0" dirty="0"/>
              <a:t> Institute 2016</a:t>
            </a:r>
          </a:p>
        </p:txBody>
      </p:sp>
      <p:sp>
        <p:nvSpPr>
          <p:cNvPr id="16" name="Rectangle 15"/>
          <p:cNvSpPr/>
          <p:nvPr userDrawn="1"/>
        </p:nvSpPr>
        <p:spPr>
          <a:xfrm>
            <a:off x="0" y="0"/>
            <a:ext cx="9144000" cy="337279"/>
          </a:xfrm>
          <a:prstGeom prst="rect">
            <a:avLst/>
          </a:prstGeom>
          <a:solidFill>
            <a:srgbClr val="43B7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
        <p:nvSpPr>
          <p:cNvPr id="17" name="Rectangle 16"/>
          <p:cNvSpPr/>
          <p:nvPr userDrawn="1"/>
        </p:nvSpPr>
        <p:spPr>
          <a:xfrm>
            <a:off x="0" y="3881"/>
            <a:ext cx="9144000" cy="244413"/>
          </a:xfrm>
          <a:prstGeom prst="rect">
            <a:avLst/>
          </a:prstGeom>
          <a:solidFill>
            <a:srgbClr val="15707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p>
        </p:txBody>
      </p:sp>
    </p:spTree>
    <p:extLst>
      <p:ext uri="{BB962C8B-B14F-4D97-AF65-F5344CB8AC3E}">
        <p14:creationId xmlns:p14="http://schemas.microsoft.com/office/powerpoint/2010/main" val="1449966537"/>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Lst>
  <p:txStyles>
    <p:titleStyle>
      <a:lvl1pPr algn="ctr" defTabSz="457200" rtl="0" eaLnBrk="1" latinLnBrk="0" hangingPunct="1">
        <a:spcBef>
          <a:spcPct val="0"/>
        </a:spcBef>
        <a:buNone/>
        <a:defRPr sz="3600" b="1" i="0" kern="1200" spc="0" baseline="0">
          <a:solidFill>
            <a:schemeClr val="tx1"/>
          </a:solidFill>
          <a:latin typeface="Arial Black" charset="0"/>
          <a:ea typeface="Arial Black" charset="0"/>
          <a:cs typeface="Arial Black" charset="0"/>
        </a:defRPr>
      </a:lvl1pPr>
    </p:titleStyle>
    <p:bodyStyle>
      <a:lvl1pPr marL="0" indent="0" algn="ctr" defTabSz="457200" rtl="0" eaLnBrk="1" latinLnBrk="0" hangingPunct="1">
        <a:spcBef>
          <a:spcPts val="2400"/>
        </a:spcBef>
        <a:buClr>
          <a:schemeClr val="accent5"/>
        </a:buClr>
        <a:buFontTx/>
        <a:buNone/>
        <a:defRPr sz="2400" kern="1200" baseline="0">
          <a:solidFill>
            <a:schemeClr val="tx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2880">
          <p15:clr>
            <a:srgbClr val="F26B43"/>
          </p15:clr>
        </p15:guide>
        <p15:guide id="4" pos="576">
          <p15:clr>
            <a:srgbClr val="F26B43"/>
          </p15:clr>
        </p15:guide>
        <p15:guide id="5" orient="horz" pos="1944">
          <p15:clr>
            <a:srgbClr val="F26B43"/>
          </p15:clr>
        </p15:guide>
        <p15:guide id="6" pos="518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28700" y="771985"/>
            <a:ext cx="7086600" cy="685800"/>
          </a:xfrm>
        </p:spPr>
        <p:txBody>
          <a:bodyPr/>
          <a:lstStyle/>
          <a:p>
            <a:r>
              <a:rPr lang="en-US" dirty="0"/>
              <a:t>Measuring abortion: An overview (1)</a:t>
            </a:r>
          </a:p>
        </p:txBody>
      </p:sp>
      <p:sp>
        <p:nvSpPr>
          <p:cNvPr id="11" name="Content Placeholder 7"/>
          <p:cNvSpPr txBox="1">
            <a:spLocks/>
          </p:cNvSpPr>
          <p:nvPr/>
        </p:nvSpPr>
        <p:spPr>
          <a:xfrm>
            <a:off x="457200" y="1828800"/>
            <a:ext cx="8229600" cy="4799013"/>
          </a:xfrm>
          <a:prstGeom prst="rect">
            <a:avLst/>
          </a:prstGeom>
        </p:spPr>
        <p:txBody>
          <a:bodyPr/>
          <a:lstStyle>
            <a:lvl1pPr marL="228600" indent="-228600" algn="l" defTabSz="457200" rtl="0" eaLnBrk="1" latinLnBrk="0" hangingPunct="1">
              <a:spcBef>
                <a:spcPts val="2400"/>
              </a:spcBef>
              <a:buClr>
                <a:schemeClr val="accent5"/>
              </a:buClr>
              <a:buFont typeface="Wingdings" charset="2"/>
              <a:buChar char="§"/>
              <a:defRPr sz="2000" kern="1200" baseline="0">
                <a:solidFill>
                  <a:schemeClr val="tx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t>Direct methods:</a:t>
            </a:r>
            <a:endParaRPr lang="en-US" dirty="0"/>
          </a:p>
        </p:txBody>
      </p:sp>
      <p:graphicFrame>
        <p:nvGraphicFramePr>
          <p:cNvPr id="12" name="Table 11"/>
          <p:cNvGraphicFramePr>
            <a:graphicFrameLocks noGrp="1"/>
          </p:cNvGraphicFramePr>
          <p:nvPr/>
        </p:nvGraphicFramePr>
        <p:xfrm>
          <a:off x="381000" y="2651760"/>
          <a:ext cx="8382000" cy="3063240"/>
        </p:xfrm>
        <a:graphic>
          <a:graphicData uri="http://schemas.openxmlformats.org/drawingml/2006/table">
            <a:tbl>
              <a:tblPr firstRow="1">
                <a:tableStyleId>{5C22544A-7EE6-4342-B048-85BDC9FD1C3A}</a:tableStyleId>
              </a:tblPr>
              <a:tblGrid>
                <a:gridCol w="41910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492369">
                <a:tc>
                  <a:txBody>
                    <a:bodyPr/>
                    <a:lstStyle/>
                    <a:p>
                      <a:pPr algn="ctr"/>
                      <a:r>
                        <a:rPr lang="en-US" sz="2400" dirty="0"/>
                        <a:t>Method</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r>
                        <a:rPr lang="en-US" sz="2400" dirty="0"/>
                        <a:t>Characteristics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10000"/>
                  </a:ext>
                </a:extLst>
              </a:tr>
              <a:tr h="861646">
                <a:tc>
                  <a:txBody>
                    <a:bodyPr/>
                    <a:lstStyle/>
                    <a:p>
                      <a:pPr lvl="1" algn="l"/>
                      <a:r>
                        <a:rPr lang="en-US" sz="2000" b="1" dirty="0">
                          <a:solidFill>
                            <a:schemeClr val="accent5"/>
                          </a:solidFill>
                        </a:rPr>
                        <a:t>Official</a:t>
                      </a:r>
                      <a:r>
                        <a:rPr lang="en-US" sz="2000" b="1" baseline="0" dirty="0">
                          <a:solidFill>
                            <a:schemeClr val="accent5"/>
                          </a:solidFill>
                        </a:rPr>
                        <a:t> health system statistics</a:t>
                      </a:r>
                      <a:endParaRPr lang="en-US" sz="2000" b="1" dirty="0">
                        <a:solidFill>
                          <a:schemeClr val="accent5"/>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lvl="1">
                        <a:buFont typeface="Arial" pitchFamily="34" charset="0"/>
                        <a:buChar char="•"/>
                      </a:pPr>
                      <a:r>
                        <a:rPr lang="en-US" sz="2000" b="1" dirty="0">
                          <a:solidFill>
                            <a:schemeClr val="accent5"/>
                          </a:solidFill>
                        </a:rPr>
                        <a:t> Poor quality</a:t>
                      </a:r>
                      <a:endParaRPr lang="en-US" sz="2000" b="1" baseline="0" dirty="0">
                        <a:solidFill>
                          <a:schemeClr val="accent5"/>
                        </a:solidFill>
                      </a:endParaRPr>
                    </a:p>
                    <a:p>
                      <a:pPr lvl="1">
                        <a:buFont typeface="Arial" pitchFamily="34" charset="0"/>
                        <a:buChar char="•"/>
                      </a:pPr>
                      <a:r>
                        <a:rPr lang="en-US" sz="2000" b="1" baseline="0" dirty="0">
                          <a:solidFill>
                            <a:schemeClr val="accent5"/>
                          </a:solidFill>
                        </a:rPr>
                        <a:t> Non-existent</a:t>
                      </a:r>
                      <a:endParaRPr lang="en-US" sz="2000" b="1" dirty="0">
                        <a:solidFill>
                          <a:schemeClr val="accent5"/>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10001"/>
                  </a:ext>
                </a:extLst>
              </a:tr>
              <a:tr h="703385">
                <a:tc>
                  <a:txBody>
                    <a:bodyPr/>
                    <a:lstStyle/>
                    <a:p>
                      <a:pPr lvl="1" algn="l"/>
                      <a:r>
                        <a:rPr lang="en-US" sz="2000" b="1" dirty="0">
                          <a:solidFill>
                            <a:schemeClr val="accent5"/>
                          </a:solidFill>
                        </a:rPr>
                        <a:t>Medical</a:t>
                      </a:r>
                      <a:r>
                        <a:rPr lang="en-US" sz="2000" b="1" baseline="0" dirty="0">
                          <a:solidFill>
                            <a:schemeClr val="accent5"/>
                          </a:solidFill>
                        </a:rPr>
                        <a:t> records</a:t>
                      </a:r>
                      <a:endParaRPr lang="en-US" sz="2000" b="1" dirty="0">
                        <a:solidFill>
                          <a:schemeClr val="accent5"/>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lvl="1">
                        <a:buFont typeface="Arial" pitchFamily="34" charset="0"/>
                        <a:buChar char="•"/>
                      </a:pPr>
                      <a:r>
                        <a:rPr lang="en-US" sz="2000" b="1" dirty="0">
                          <a:solidFill>
                            <a:schemeClr val="accent5"/>
                          </a:solidFill>
                        </a:rPr>
                        <a:t> Often incomplete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2"/>
                  </a:ext>
                </a:extLst>
              </a:tr>
              <a:tr h="984738">
                <a:tc>
                  <a:txBody>
                    <a:bodyPr/>
                    <a:lstStyle/>
                    <a:p>
                      <a:pPr lvl="1" algn="l"/>
                      <a:r>
                        <a:rPr lang="en-US" sz="2000" b="1" dirty="0">
                          <a:solidFill>
                            <a:schemeClr val="accent5"/>
                          </a:solidFill>
                        </a:rPr>
                        <a:t>Community-based surveys</a:t>
                      </a:r>
                      <a:r>
                        <a:rPr lang="en-US" sz="2000" b="1" baseline="0" dirty="0">
                          <a:solidFill>
                            <a:schemeClr val="accent5"/>
                          </a:solidFill>
                        </a:rPr>
                        <a:t> of women</a:t>
                      </a:r>
                      <a:endParaRPr lang="en-US" sz="2000" b="1" dirty="0">
                        <a:solidFill>
                          <a:schemeClr val="accent5"/>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lvl="1">
                        <a:buFont typeface="Arial" pitchFamily="34" charset="0"/>
                        <a:buChar char="•"/>
                      </a:pPr>
                      <a:r>
                        <a:rPr lang="en-US" sz="2000" b="1" baseline="0" dirty="0">
                          <a:solidFill>
                            <a:schemeClr val="accent5"/>
                          </a:solidFill>
                        </a:rPr>
                        <a:t> Sensitive issue</a:t>
                      </a:r>
                    </a:p>
                    <a:p>
                      <a:pPr lvl="1">
                        <a:buFont typeface="Arial" pitchFamily="34" charset="0"/>
                        <a:buChar char="•"/>
                      </a:pPr>
                      <a:r>
                        <a:rPr lang="en-US" sz="2000" b="1" baseline="0" dirty="0">
                          <a:solidFill>
                            <a:schemeClr val="accent5"/>
                          </a:solidFill>
                        </a:rPr>
                        <a:t> Restrictive laws</a:t>
                      </a:r>
                    </a:p>
                    <a:p>
                      <a:pPr lvl="1">
                        <a:buFont typeface="Arial" pitchFamily="34" charset="0"/>
                        <a:buChar char="•"/>
                      </a:pPr>
                      <a:r>
                        <a:rPr lang="en-US" sz="2000" b="1" baseline="0" dirty="0">
                          <a:solidFill>
                            <a:schemeClr val="accent5"/>
                          </a:solidFill>
                        </a:rPr>
                        <a:t> Inadequate confidentiality</a:t>
                      </a:r>
                      <a:endParaRPr lang="en-US" sz="2000" b="1" dirty="0">
                        <a:solidFill>
                          <a:schemeClr val="accent5"/>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305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373117" y="1785718"/>
            <a:ext cx="8229600" cy="4799013"/>
          </a:xfrm>
          <a:prstGeom prst="rect">
            <a:avLst/>
          </a:prstGeom>
        </p:spPr>
        <p:txBody>
          <a:bodyPr/>
          <a:lstStyle>
            <a:lvl1pPr marL="228600" indent="-228600" algn="l" defTabSz="457200" rtl="0" eaLnBrk="1" latinLnBrk="0" hangingPunct="1">
              <a:spcBef>
                <a:spcPts val="2400"/>
              </a:spcBef>
              <a:buClr>
                <a:schemeClr val="accent5"/>
              </a:buClr>
              <a:buFont typeface="Wingdings" charset="2"/>
              <a:buChar char="§"/>
              <a:defRPr sz="2000" kern="1200" baseline="0">
                <a:solidFill>
                  <a:schemeClr val="tx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t>Availability of abortion/PAC services</a:t>
            </a:r>
          </a:p>
          <a:p>
            <a:r>
              <a:rPr lang="en-US" sz="2400" dirty="0"/>
              <a:t>Knowledge about law among medical providers</a:t>
            </a:r>
          </a:p>
          <a:p>
            <a:r>
              <a:rPr lang="en-US" sz="2400" dirty="0"/>
              <a:t>Role of private vs. public sector</a:t>
            </a:r>
          </a:p>
          <a:p>
            <a:r>
              <a:rPr lang="en-US" sz="2400" b="1" u="sng" dirty="0"/>
              <a:t>Cultural barriers</a:t>
            </a:r>
            <a:r>
              <a:rPr lang="en-US" sz="2400" b="1" dirty="0"/>
              <a:t>: </a:t>
            </a:r>
          </a:p>
          <a:p>
            <a:pPr lvl="1"/>
            <a:r>
              <a:rPr lang="en-US" sz="2400" dirty="0"/>
              <a:t>Provider attitudes</a:t>
            </a:r>
          </a:p>
          <a:p>
            <a:pPr lvl="1"/>
            <a:r>
              <a:rPr lang="en-US" sz="2400" dirty="0"/>
              <a:t>Providers’ perceptions of barriers women face seeking care</a:t>
            </a:r>
          </a:p>
          <a:p>
            <a:endParaRPr lang="en-US" sz="1800" dirty="0"/>
          </a:p>
        </p:txBody>
      </p:sp>
      <p:sp>
        <p:nvSpPr>
          <p:cNvPr id="5" name="Title 1"/>
          <p:cNvSpPr txBox="1">
            <a:spLocks/>
          </p:cNvSpPr>
          <p:nvPr/>
        </p:nvSpPr>
        <p:spPr>
          <a:xfrm>
            <a:off x="227013" y="434811"/>
            <a:ext cx="8683625" cy="1233487"/>
          </a:xfrm>
          <a:prstGeom prst="rect">
            <a:avLst/>
          </a:prstGeom>
        </p:spPr>
        <p:txBody>
          <a:bodyPr vert="horz" wrap="square" lIns="0" tIns="0" rIns="0" bIns="0" rtlCol="0" anchor="b" anchorCtr="0">
            <a:noAutofit/>
          </a:bodyPr>
          <a:lstStyle>
            <a:lvl1pPr algn="ctr" defTabSz="457200" rtl="0" eaLnBrk="1" latinLnBrk="0" hangingPunct="1">
              <a:spcBef>
                <a:spcPct val="0"/>
              </a:spcBef>
              <a:buNone/>
              <a:defRPr sz="2400" b="1" i="0" kern="1200" spc="0" baseline="0">
                <a:solidFill>
                  <a:schemeClr val="tx1"/>
                </a:solidFill>
                <a:latin typeface="Arial Black" charset="0"/>
                <a:ea typeface="Arial Black" charset="0"/>
                <a:cs typeface="Arial Black" charset="0"/>
              </a:defRPr>
            </a:lvl1pPr>
          </a:lstStyle>
          <a:p>
            <a:r>
              <a:rPr lang="en-US" sz="4400">
                <a:solidFill>
                  <a:schemeClr val="accent5">
                    <a:lumMod val="75000"/>
                  </a:schemeClr>
                </a:solidFill>
              </a:rPr>
              <a:t>Other estimates </a:t>
            </a:r>
            <a:r>
              <a:rPr lang="en-US" sz="4400" dirty="0">
                <a:solidFill>
                  <a:schemeClr val="accent5">
                    <a:lumMod val="75000"/>
                  </a:schemeClr>
                </a:solidFill>
              </a:rPr>
              <a:t>from HFS</a:t>
            </a:r>
          </a:p>
        </p:txBody>
      </p:sp>
    </p:spTree>
    <p:extLst>
      <p:ext uri="{BB962C8B-B14F-4D97-AF65-F5344CB8AC3E}">
        <p14:creationId xmlns:p14="http://schemas.microsoft.com/office/powerpoint/2010/main" val="2794802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457200" y="1614487"/>
            <a:ext cx="8305800" cy="4799013"/>
          </a:xfrm>
          <a:prstGeom prst="rect">
            <a:avLst/>
          </a:prstGeom>
        </p:spPr>
        <p:txBody>
          <a:bodyPr/>
          <a:lstStyle>
            <a:lvl1pPr marL="228600" indent="-228600" algn="l" defTabSz="457200" rtl="0" eaLnBrk="1" latinLnBrk="0" hangingPunct="1">
              <a:spcBef>
                <a:spcPts val="2400"/>
              </a:spcBef>
              <a:buClr>
                <a:schemeClr val="accent5"/>
              </a:buClr>
              <a:buFont typeface="Wingdings" charset="2"/>
              <a:buChar char="§"/>
              <a:defRPr sz="2000" kern="1200" baseline="0">
                <a:solidFill>
                  <a:schemeClr val="tx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Indirect methods:</a:t>
            </a:r>
          </a:p>
          <a:p>
            <a:pPr>
              <a:buFont typeface="Wingdings" charset="2"/>
              <a:buNone/>
            </a:pPr>
            <a:endParaRPr lang="en-US" dirty="0"/>
          </a:p>
        </p:txBody>
      </p:sp>
      <p:sp>
        <p:nvSpPr>
          <p:cNvPr id="7" name="Title 2"/>
          <p:cNvSpPr>
            <a:spLocks noGrp="1"/>
          </p:cNvSpPr>
          <p:nvPr>
            <p:ph type="title"/>
          </p:nvPr>
        </p:nvSpPr>
        <p:spPr>
          <a:xfrm>
            <a:off x="1028700" y="771985"/>
            <a:ext cx="7086600" cy="685800"/>
          </a:xfrm>
        </p:spPr>
        <p:txBody>
          <a:bodyPr/>
          <a:lstStyle/>
          <a:p>
            <a:r>
              <a:rPr lang="en-US" dirty="0"/>
              <a:t>Measuring abortion: An overview (2)</a:t>
            </a:r>
          </a:p>
        </p:txBody>
      </p:sp>
      <p:graphicFrame>
        <p:nvGraphicFramePr>
          <p:cNvPr id="10" name="Table 9"/>
          <p:cNvGraphicFramePr>
            <a:graphicFrameLocks noGrp="1"/>
          </p:cNvGraphicFramePr>
          <p:nvPr>
            <p:extLst>
              <p:ext uri="{D42A27DB-BD31-4B8C-83A1-F6EECF244321}">
                <p14:modId xmlns:p14="http://schemas.microsoft.com/office/powerpoint/2010/main" val="359312732"/>
              </p:ext>
            </p:extLst>
          </p:nvPr>
        </p:nvGraphicFramePr>
        <p:xfrm>
          <a:off x="381000" y="2248775"/>
          <a:ext cx="8382000" cy="3679060"/>
        </p:xfrm>
        <a:graphic>
          <a:graphicData uri="http://schemas.openxmlformats.org/drawingml/2006/table">
            <a:tbl>
              <a:tblPr firstRow="1">
                <a:tableStyleId>{5C22544A-7EE6-4342-B048-85BDC9FD1C3A}</a:tableStyleId>
              </a:tblPr>
              <a:tblGrid>
                <a:gridCol w="43434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tblGrid>
              <a:tr h="417059">
                <a:tc>
                  <a:txBody>
                    <a:bodyPr/>
                    <a:lstStyle/>
                    <a:p>
                      <a:pPr algn="ctr"/>
                      <a:r>
                        <a:rPr lang="en-US" sz="2000" dirty="0"/>
                        <a:t>Method</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a:r>
                        <a:rPr lang="en-US" sz="2000" dirty="0"/>
                        <a:t>Characteristics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10000"/>
                  </a:ext>
                </a:extLst>
              </a:tr>
              <a:tr h="744749">
                <a:tc>
                  <a:txBody>
                    <a:bodyPr/>
                    <a:lstStyle/>
                    <a:p>
                      <a:pPr marL="0" lvl="1"/>
                      <a:r>
                        <a:rPr lang="en-US" sz="2000" b="1" dirty="0">
                          <a:solidFill>
                            <a:schemeClr val="accent5"/>
                          </a:solidFill>
                        </a:rPr>
                        <a:t>Random-response technique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lvl="1" algn="l"/>
                      <a:r>
                        <a:rPr lang="en-US" sz="2000" b="1" dirty="0">
                          <a:solidFill>
                            <a:schemeClr val="accent5"/>
                          </a:solidFill>
                        </a:rPr>
                        <a:t>Yields</a:t>
                      </a:r>
                      <a:r>
                        <a:rPr lang="en-US" sz="2000" b="1" baseline="0" dirty="0">
                          <a:solidFill>
                            <a:schemeClr val="accent5"/>
                          </a:solidFill>
                        </a:rPr>
                        <a:t> minimal data</a:t>
                      </a:r>
                      <a:endParaRPr lang="en-US" sz="2000" b="1" dirty="0">
                        <a:solidFill>
                          <a:schemeClr val="accent5"/>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10001"/>
                  </a:ext>
                </a:extLst>
              </a:tr>
              <a:tr h="839084">
                <a:tc>
                  <a:txBody>
                    <a:bodyPr/>
                    <a:lstStyle/>
                    <a:p>
                      <a:pPr marL="0"/>
                      <a:r>
                        <a:rPr lang="en-US" sz="2000" b="1" dirty="0">
                          <a:solidFill>
                            <a:schemeClr val="accent5"/>
                          </a:solidFill>
                        </a:rPr>
                        <a:t>Confidante</a:t>
                      </a:r>
                      <a:r>
                        <a:rPr lang="en-US" sz="2000" b="1" baseline="0" dirty="0">
                          <a:solidFill>
                            <a:schemeClr val="accent5"/>
                          </a:solidFill>
                        </a:rPr>
                        <a:t> method</a:t>
                      </a:r>
                      <a:endParaRPr lang="en-US" sz="2000" b="1" dirty="0">
                        <a:solidFill>
                          <a:schemeClr val="accent5"/>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lvl="1" algn="l"/>
                      <a:r>
                        <a:rPr lang="en-US" sz="2000" b="1" dirty="0">
                          <a:solidFill>
                            <a:schemeClr val="accent5"/>
                          </a:solidFill>
                        </a:rPr>
                        <a:t>Insufficiently tested</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2"/>
                  </a:ext>
                </a:extLst>
              </a:tr>
              <a:tr h="839084">
                <a:tc>
                  <a:txBody>
                    <a:bodyPr/>
                    <a:lstStyle/>
                    <a:p>
                      <a:pPr marL="0"/>
                      <a:r>
                        <a:rPr lang="en-US" sz="2000" b="1" dirty="0">
                          <a:solidFill>
                            <a:schemeClr val="accent5"/>
                          </a:solidFill>
                        </a:rPr>
                        <a:t>Proximate determinants  and</a:t>
                      </a:r>
                    </a:p>
                    <a:p>
                      <a:pPr marL="0"/>
                      <a:r>
                        <a:rPr lang="en-US" sz="2000" b="1" dirty="0">
                          <a:solidFill>
                            <a:schemeClr val="accent5"/>
                          </a:solidFill>
                        </a:rPr>
                        <a:t>other models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lvl="1" algn="l"/>
                      <a:r>
                        <a:rPr lang="en-US" sz="2000" b="1" dirty="0">
                          <a:solidFill>
                            <a:schemeClr val="accent5"/>
                          </a:solidFill>
                        </a:rPr>
                        <a:t>Highly variable results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10003"/>
                  </a:ext>
                </a:extLst>
              </a:tr>
              <a:tr h="839084">
                <a:tc>
                  <a:txBody>
                    <a:bodyPr/>
                    <a:lstStyle/>
                    <a:p>
                      <a:pPr marL="0"/>
                      <a:r>
                        <a:rPr lang="en-US" sz="2000" b="1" dirty="0">
                          <a:solidFill>
                            <a:schemeClr val="accent5"/>
                          </a:solidFill>
                        </a:rPr>
                        <a:t>Abortion</a:t>
                      </a:r>
                      <a:r>
                        <a:rPr lang="en-US" sz="2000" b="1" baseline="0" dirty="0">
                          <a:solidFill>
                            <a:schemeClr val="accent5"/>
                          </a:solidFill>
                        </a:rPr>
                        <a:t> Incidence Complications Method (AICM)</a:t>
                      </a:r>
                      <a:endParaRPr lang="en-US" sz="2000" b="1" dirty="0">
                        <a:solidFill>
                          <a:schemeClr val="accent5"/>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lvl="1" algn="l"/>
                      <a:r>
                        <a:rPr lang="en-US" sz="2000" b="1" dirty="0">
                          <a:solidFill>
                            <a:schemeClr val="accent5"/>
                          </a:solidFill>
                        </a:rPr>
                        <a:t>Widely</a:t>
                      </a:r>
                      <a:r>
                        <a:rPr lang="en-US" sz="2000" b="1" baseline="0" dirty="0">
                          <a:solidFill>
                            <a:schemeClr val="accent5"/>
                          </a:solidFill>
                        </a:rPr>
                        <a:t> applied and consistent results</a:t>
                      </a:r>
                      <a:endParaRPr lang="en-US" sz="2000" b="1" dirty="0">
                        <a:solidFill>
                          <a:schemeClr val="accent5"/>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049020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C468F-5FFE-4549-BD4C-DB63B6711B4B}"/>
              </a:ext>
            </a:extLst>
          </p:cNvPr>
          <p:cNvSpPr>
            <a:spLocks noGrp="1"/>
          </p:cNvSpPr>
          <p:nvPr>
            <p:ph type="title"/>
          </p:nvPr>
        </p:nvSpPr>
        <p:spPr>
          <a:xfrm>
            <a:off x="0" y="715864"/>
            <a:ext cx="9144000" cy="685800"/>
          </a:xfrm>
        </p:spPr>
        <p:txBody>
          <a:bodyPr/>
          <a:lstStyle/>
          <a:p>
            <a:pPr algn="ctr"/>
            <a:r>
              <a:rPr lang="en-US" dirty="0"/>
              <a:t>Advantages and disadvantages of the AICM</a:t>
            </a:r>
          </a:p>
        </p:txBody>
      </p:sp>
      <p:sp>
        <p:nvSpPr>
          <p:cNvPr id="3" name="Content Placeholder 2">
            <a:extLst>
              <a:ext uri="{FF2B5EF4-FFF2-40B4-BE49-F238E27FC236}">
                <a16:creationId xmlns:a16="http://schemas.microsoft.com/office/drawing/2014/main" id="{FC211698-A9D4-4818-B581-B5FB5E786F38}"/>
              </a:ext>
            </a:extLst>
          </p:cNvPr>
          <p:cNvSpPr>
            <a:spLocks noGrp="1"/>
          </p:cNvSpPr>
          <p:nvPr>
            <p:ph idx="1"/>
          </p:nvPr>
        </p:nvSpPr>
        <p:spPr>
          <a:xfrm>
            <a:off x="137786" y="1778696"/>
            <a:ext cx="8868428" cy="4885151"/>
          </a:xfrm>
        </p:spPr>
        <p:txBody>
          <a:bodyPr/>
          <a:lstStyle/>
          <a:p>
            <a:r>
              <a:rPr lang="en-US" sz="2200" b="1" dirty="0"/>
              <a:t>Advantages</a:t>
            </a:r>
          </a:p>
          <a:p>
            <a:pPr lvl="1">
              <a:spcBef>
                <a:spcPts val="0"/>
              </a:spcBef>
            </a:pPr>
            <a:r>
              <a:rPr lang="en-US" sz="2200" dirty="0"/>
              <a:t>Produces estimates of incidence of induced abortion and # women with abortion complications</a:t>
            </a:r>
          </a:p>
          <a:p>
            <a:pPr lvl="1">
              <a:spcBef>
                <a:spcPts val="0"/>
              </a:spcBef>
            </a:pPr>
            <a:r>
              <a:rPr lang="en-US" sz="2200" dirty="0"/>
              <a:t>Permits estimation of unintended pregnancy</a:t>
            </a:r>
          </a:p>
          <a:p>
            <a:pPr lvl="1">
              <a:spcBef>
                <a:spcPts val="0"/>
              </a:spcBef>
              <a:spcAft>
                <a:spcPts val="1200"/>
              </a:spcAft>
            </a:pPr>
            <a:r>
              <a:rPr lang="en-US" sz="2200" dirty="0"/>
              <a:t>Allows adaptation to different conditions across countries</a:t>
            </a:r>
          </a:p>
          <a:p>
            <a:r>
              <a:rPr lang="en-US" sz="2200" b="1" dirty="0"/>
              <a:t>Disadvantages</a:t>
            </a:r>
          </a:p>
          <a:p>
            <a:pPr lvl="1">
              <a:spcBef>
                <a:spcPts val="0"/>
              </a:spcBef>
            </a:pPr>
            <a:r>
              <a:rPr lang="en-US" sz="2200" dirty="0"/>
              <a:t>Provides </a:t>
            </a:r>
            <a:r>
              <a:rPr lang="en-US" sz="2200" u="sng" dirty="0"/>
              <a:t>approximate</a:t>
            </a:r>
            <a:r>
              <a:rPr lang="en-US" sz="2200" dirty="0"/>
              <a:t> estimate of abortion incidence, not exact</a:t>
            </a:r>
          </a:p>
          <a:p>
            <a:pPr lvl="1">
              <a:spcBef>
                <a:spcPts val="0"/>
              </a:spcBef>
            </a:pPr>
            <a:r>
              <a:rPr lang="en-US" sz="2200" dirty="0"/>
              <a:t>Fieldwork needed to collect data is substantial, can be costly</a:t>
            </a:r>
          </a:p>
          <a:p>
            <a:pPr lvl="1">
              <a:spcBef>
                <a:spcPts val="0"/>
              </a:spcBef>
            </a:pPr>
            <a:r>
              <a:rPr lang="en-US" sz="2200" dirty="0"/>
              <a:t>Does not provide data on </a:t>
            </a:r>
            <a:r>
              <a:rPr lang="en-US" sz="2200" u="sng" dirty="0"/>
              <a:t>characteristics</a:t>
            </a:r>
            <a:r>
              <a:rPr lang="en-US" sz="2200" dirty="0"/>
              <a:t> of women who had abortions (or experienced complications)</a:t>
            </a:r>
          </a:p>
          <a:p>
            <a:pPr lvl="1">
              <a:spcBef>
                <a:spcPts val="0"/>
              </a:spcBef>
            </a:pPr>
            <a:r>
              <a:rPr lang="en-US" sz="2200" dirty="0"/>
              <a:t>Does not provide information on </a:t>
            </a:r>
            <a:r>
              <a:rPr lang="en-US" sz="2200" u="sng" dirty="0"/>
              <a:t>severity</a:t>
            </a:r>
            <a:r>
              <a:rPr lang="en-US" sz="2200" dirty="0"/>
              <a:t> of abortion complications [although the PMS does]</a:t>
            </a:r>
          </a:p>
        </p:txBody>
      </p:sp>
    </p:spTree>
    <p:extLst>
      <p:ext uri="{BB962C8B-B14F-4D97-AF65-F5344CB8AC3E}">
        <p14:creationId xmlns:p14="http://schemas.microsoft.com/office/powerpoint/2010/main" val="1637117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373117" y="2058987"/>
            <a:ext cx="8229600" cy="4799013"/>
          </a:xfrm>
          <a:prstGeom prst="rect">
            <a:avLst/>
          </a:prstGeom>
        </p:spPr>
        <p:txBody>
          <a:bodyPr/>
          <a:lstStyle>
            <a:lvl1pPr marL="228600" indent="-228600" algn="l" defTabSz="457200" rtl="0" eaLnBrk="1" latinLnBrk="0" hangingPunct="1">
              <a:spcBef>
                <a:spcPts val="2400"/>
              </a:spcBef>
              <a:buClr>
                <a:schemeClr val="accent5"/>
              </a:buClr>
              <a:buFont typeface="Wingdings" charset="2"/>
              <a:buChar char="§"/>
              <a:defRPr sz="2000" kern="1200" baseline="0">
                <a:solidFill>
                  <a:schemeClr val="tx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en-US" altLang="zh-TW" sz="2800" dirty="0">
                <a:ea typeface="新細明體" pitchFamily="18" charset="-120"/>
              </a:rPr>
              <a:t>Between the early 1990s to the present, AICM</a:t>
            </a:r>
          </a:p>
          <a:p>
            <a:pPr lvl="1">
              <a:buFontTx/>
              <a:buChar char="−"/>
              <a:defRPr/>
            </a:pPr>
            <a:r>
              <a:rPr lang="en-US" altLang="zh-TW" sz="2400" dirty="0">
                <a:ea typeface="新細明體" pitchFamily="18" charset="-120"/>
              </a:rPr>
              <a:t>Has been applied in about 25 countries </a:t>
            </a:r>
          </a:p>
          <a:p>
            <a:pPr lvl="1">
              <a:buFontTx/>
              <a:buChar char="−"/>
              <a:defRPr/>
            </a:pPr>
            <a:r>
              <a:rPr lang="en-US" altLang="zh-TW" sz="2400" dirty="0">
                <a:ea typeface="新細明體" pitchFamily="18" charset="-120"/>
              </a:rPr>
              <a:t>Methodology and results published in peer-reviewed journals</a:t>
            </a:r>
          </a:p>
          <a:p>
            <a:pPr lvl="1">
              <a:buFontTx/>
              <a:buChar char="−"/>
              <a:defRPr/>
            </a:pPr>
            <a:r>
              <a:rPr lang="en-US" altLang="zh-TW" sz="2400" dirty="0">
                <a:ea typeface="新細明體" pitchFamily="18" charset="-120"/>
              </a:rPr>
              <a:t>Used widely, including by WHO</a:t>
            </a:r>
          </a:p>
          <a:p>
            <a:pPr>
              <a:defRPr/>
            </a:pPr>
            <a:r>
              <a:rPr lang="en-US" sz="2800" dirty="0"/>
              <a:t>Adapted and improved over past three decades</a:t>
            </a:r>
          </a:p>
          <a:p>
            <a:pPr>
              <a:defRPr/>
            </a:pPr>
            <a:r>
              <a:rPr lang="en-US" sz="2800" dirty="0"/>
              <a:t>Continued importance of validating estimates through multiple methods</a:t>
            </a:r>
          </a:p>
        </p:txBody>
      </p:sp>
      <p:sp>
        <p:nvSpPr>
          <p:cNvPr id="9" name="Rectangle 2"/>
          <p:cNvSpPr>
            <a:spLocks noGrp="1" noChangeArrowheads="1"/>
          </p:cNvSpPr>
          <p:nvPr>
            <p:ph type="title"/>
          </p:nvPr>
        </p:nvSpPr>
        <p:spPr>
          <a:xfrm>
            <a:off x="146104" y="645018"/>
            <a:ext cx="8683625" cy="1233487"/>
          </a:xfrm>
        </p:spPr>
        <p:txBody>
          <a:bodyPr/>
          <a:lstStyle/>
          <a:p>
            <a:pPr eaLnBrk="1" hangingPunct="1">
              <a:defRPr/>
            </a:pPr>
            <a:r>
              <a:rPr lang="en-US" sz="4400" dirty="0"/>
              <a:t>AICM Methodology</a:t>
            </a:r>
          </a:p>
        </p:txBody>
      </p:sp>
    </p:spTree>
    <p:extLst>
      <p:ext uri="{BB962C8B-B14F-4D97-AF65-F5344CB8AC3E}">
        <p14:creationId xmlns:p14="http://schemas.microsoft.com/office/powerpoint/2010/main" val="60288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0130" y="2952647"/>
            <a:ext cx="8365523" cy="685800"/>
          </a:xfrm>
        </p:spPr>
        <p:txBody>
          <a:bodyPr/>
          <a:lstStyle/>
          <a:p>
            <a:pPr algn="ctr">
              <a:lnSpc>
                <a:spcPct val="150000"/>
              </a:lnSpc>
            </a:pPr>
            <a:r>
              <a:rPr lang="en-US" sz="3600" dirty="0">
                <a:solidFill>
                  <a:schemeClr val="accent5">
                    <a:lumMod val="75000"/>
                  </a:schemeClr>
                </a:solidFill>
              </a:rPr>
              <a:t>Health Facilities Survey: </a:t>
            </a:r>
            <a:br>
              <a:rPr lang="en-US" sz="3600" dirty="0">
                <a:solidFill>
                  <a:schemeClr val="accent5">
                    <a:lumMod val="75000"/>
                  </a:schemeClr>
                </a:solidFill>
              </a:rPr>
            </a:br>
            <a:r>
              <a:rPr lang="en-US" sz="3600" dirty="0">
                <a:solidFill>
                  <a:schemeClr val="accent5">
                    <a:lumMod val="75000"/>
                  </a:schemeClr>
                </a:solidFill>
              </a:rPr>
              <a:t>Key outcomes</a:t>
            </a:r>
          </a:p>
        </p:txBody>
      </p:sp>
    </p:spTree>
    <p:extLst>
      <p:ext uri="{BB962C8B-B14F-4D97-AF65-F5344CB8AC3E}">
        <p14:creationId xmlns:p14="http://schemas.microsoft.com/office/powerpoint/2010/main" val="2452594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373117" y="2058987"/>
            <a:ext cx="8229600" cy="4799013"/>
          </a:xfrm>
          <a:prstGeom prst="rect">
            <a:avLst/>
          </a:prstGeom>
        </p:spPr>
        <p:txBody>
          <a:bodyPr/>
          <a:lstStyle>
            <a:lvl1pPr marL="228600" indent="-228600" algn="l" defTabSz="457200" rtl="0" eaLnBrk="1" latinLnBrk="0" hangingPunct="1">
              <a:spcBef>
                <a:spcPts val="2400"/>
              </a:spcBef>
              <a:buClr>
                <a:schemeClr val="accent5"/>
              </a:buClr>
              <a:buFont typeface="Wingdings" charset="2"/>
              <a:buChar char="§"/>
              <a:defRPr sz="2000" kern="1200" baseline="0">
                <a:solidFill>
                  <a:schemeClr val="tx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t>A nationally representative survey of facilities that have the capacity to treat post-abortion complications</a:t>
            </a:r>
          </a:p>
          <a:p>
            <a:r>
              <a:rPr lang="en-US" sz="2400" dirty="0"/>
              <a:t>Will be conducted at a representative sample of public, private and NGO health facilities </a:t>
            </a:r>
          </a:p>
          <a:p>
            <a:pPr lvl="1"/>
            <a:r>
              <a:rPr lang="en-US" sz="2400" dirty="0"/>
              <a:t>With head of facility or main PAC provider</a:t>
            </a:r>
          </a:p>
          <a:p>
            <a:pPr lvl="1"/>
            <a:r>
              <a:rPr lang="en-US" sz="2400" dirty="0"/>
              <a:t>Person will need to know where women are coming into the health facility seeking treatment</a:t>
            </a:r>
          </a:p>
          <a:p>
            <a:pPr lvl="1"/>
            <a:r>
              <a:rPr lang="en-US" sz="2400" dirty="0"/>
              <a:t>Sometimes the design has accommodated more than one provider at a health facility to be interviewed</a:t>
            </a:r>
          </a:p>
          <a:p>
            <a:pPr lvl="1">
              <a:buFont typeface="Arial" charset="0"/>
              <a:buChar char="•"/>
            </a:pPr>
            <a:endParaRPr lang="en-US" sz="2400" dirty="0"/>
          </a:p>
          <a:p>
            <a:endParaRPr lang="en-US" sz="2400" dirty="0"/>
          </a:p>
        </p:txBody>
      </p:sp>
      <p:sp>
        <p:nvSpPr>
          <p:cNvPr id="5" name="Title 1"/>
          <p:cNvSpPr txBox="1">
            <a:spLocks/>
          </p:cNvSpPr>
          <p:nvPr/>
        </p:nvSpPr>
        <p:spPr>
          <a:xfrm>
            <a:off x="227013" y="434811"/>
            <a:ext cx="8683625" cy="1233487"/>
          </a:xfrm>
          <a:prstGeom prst="rect">
            <a:avLst/>
          </a:prstGeom>
        </p:spPr>
        <p:txBody>
          <a:bodyPr vert="horz" wrap="square" lIns="0" tIns="0" rIns="0" bIns="0" rtlCol="0" anchor="b" anchorCtr="0">
            <a:noAutofit/>
          </a:bodyPr>
          <a:lstStyle>
            <a:lvl1pPr algn="ctr" defTabSz="457200" rtl="0" eaLnBrk="1" latinLnBrk="0" hangingPunct="1">
              <a:spcBef>
                <a:spcPct val="0"/>
              </a:spcBef>
              <a:buNone/>
              <a:defRPr sz="2400" b="1" i="0" kern="1200" spc="0" baseline="0">
                <a:solidFill>
                  <a:schemeClr val="tx1"/>
                </a:solidFill>
                <a:latin typeface="Arial Black" charset="0"/>
                <a:ea typeface="Arial Black" charset="0"/>
                <a:cs typeface="Arial Black" charset="0"/>
              </a:defRPr>
            </a:lvl1pPr>
          </a:lstStyle>
          <a:p>
            <a:r>
              <a:rPr lang="en-US" sz="4400" dirty="0">
                <a:solidFill>
                  <a:schemeClr val="accent5">
                    <a:lumMod val="75000"/>
                  </a:schemeClr>
                </a:solidFill>
              </a:rPr>
              <a:t>Health Facilities Survey</a:t>
            </a:r>
          </a:p>
        </p:txBody>
      </p:sp>
    </p:spTree>
    <p:extLst>
      <p:ext uri="{BB962C8B-B14F-4D97-AF65-F5344CB8AC3E}">
        <p14:creationId xmlns:p14="http://schemas.microsoft.com/office/powerpoint/2010/main" val="690346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373117" y="2058987"/>
            <a:ext cx="8229600" cy="4799013"/>
          </a:xfrm>
          <a:prstGeom prst="rect">
            <a:avLst/>
          </a:prstGeom>
        </p:spPr>
        <p:txBody>
          <a:bodyPr/>
          <a:lstStyle>
            <a:lvl1pPr marL="228600" indent="-228600" algn="l" defTabSz="457200" rtl="0" eaLnBrk="1" latinLnBrk="0" hangingPunct="1">
              <a:spcBef>
                <a:spcPts val="2400"/>
              </a:spcBef>
              <a:buClr>
                <a:schemeClr val="accent5"/>
              </a:buClr>
              <a:buFont typeface="Wingdings" charset="2"/>
              <a:buChar char="§"/>
              <a:defRPr sz="2000" kern="1200" baseline="0">
                <a:solidFill>
                  <a:schemeClr val="tx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Facility infrastructure</a:t>
            </a:r>
          </a:p>
          <a:p>
            <a:r>
              <a:rPr lang="en-US" b="1" dirty="0"/>
              <a:t>Numbers of services provided [where abortion is highly restricted]:</a:t>
            </a:r>
          </a:p>
          <a:p>
            <a:pPr lvl="1"/>
            <a:r>
              <a:rPr lang="en-US" b="1" dirty="0"/>
              <a:t># of patients treated for </a:t>
            </a:r>
            <a:r>
              <a:rPr lang="en-US" b="1" dirty="0" err="1"/>
              <a:t>postabortion</a:t>
            </a:r>
            <a:r>
              <a:rPr lang="en-US" b="1" dirty="0"/>
              <a:t> complications (PAC)</a:t>
            </a:r>
          </a:p>
          <a:p>
            <a:pPr lvl="2"/>
            <a:r>
              <a:rPr lang="en-US" b="1" dirty="0"/>
              <a:t>past month and average month</a:t>
            </a:r>
          </a:p>
          <a:p>
            <a:r>
              <a:rPr lang="en-US" dirty="0"/>
              <a:t>Severity of complications</a:t>
            </a:r>
          </a:p>
          <a:p>
            <a:r>
              <a:rPr lang="en-US" dirty="0"/>
              <a:t>If medication abortion is present:</a:t>
            </a:r>
          </a:p>
          <a:p>
            <a:pPr lvl="1"/>
            <a:r>
              <a:rPr lang="en-US" dirty="0"/>
              <a:t># of patients who arrive with medication abortion in process</a:t>
            </a:r>
          </a:p>
          <a:p>
            <a:pPr lvl="1"/>
            <a:endParaRPr lang="en-US" dirty="0"/>
          </a:p>
        </p:txBody>
      </p:sp>
      <p:sp>
        <p:nvSpPr>
          <p:cNvPr id="5" name="Title 1"/>
          <p:cNvSpPr txBox="1">
            <a:spLocks/>
          </p:cNvSpPr>
          <p:nvPr/>
        </p:nvSpPr>
        <p:spPr>
          <a:xfrm>
            <a:off x="227013" y="434811"/>
            <a:ext cx="8683625" cy="1233487"/>
          </a:xfrm>
          <a:prstGeom prst="rect">
            <a:avLst/>
          </a:prstGeom>
        </p:spPr>
        <p:txBody>
          <a:bodyPr vert="horz" wrap="square" lIns="0" tIns="0" rIns="0" bIns="0" rtlCol="0" anchor="b" anchorCtr="0">
            <a:noAutofit/>
          </a:bodyPr>
          <a:lstStyle>
            <a:lvl1pPr algn="ctr" defTabSz="457200" rtl="0" eaLnBrk="1" latinLnBrk="0" hangingPunct="1">
              <a:spcBef>
                <a:spcPct val="0"/>
              </a:spcBef>
              <a:buNone/>
              <a:defRPr sz="2400" b="1" i="0" kern="1200" spc="0" baseline="0">
                <a:solidFill>
                  <a:schemeClr val="tx1"/>
                </a:solidFill>
                <a:latin typeface="Arial Black" charset="0"/>
                <a:ea typeface="Arial Black" charset="0"/>
                <a:cs typeface="Arial Black" charset="0"/>
              </a:defRPr>
            </a:lvl1pPr>
          </a:lstStyle>
          <a:p>
            <a:r>
              <a:rPr lang="en-US" sz="3600" dirty="0">
                <a:solidFill>
                  <a:schemeClr val="accent5">
                    <a:lumMod val="75000"/>
                  </a:schemeClr>
                </a:solidFill>
              </a:rPr>
              <a:t>Topics to be covered in HFS (1)</a:t>
            </a:r>
          </a:p>
        </p:txBody>
      </p:sp>
      <p:sp>
        <p:nvSpPr>
          <p:cNvPr id="2" name="Rectangle 1"/>
          <p:cNvSpPr/>
          <p:nvPr/>
        </p:nvSpPr>
        <p:spPr>
          <a:xfrm>
            <a:off x="373117" y="2638097"/>
            <a:ext cx="8229600" cy="1650123"/>
          </a:xfrm>
          <a:prstGeom prst="rect">
            <a:avLst/>
          </a:prstGeom>
          <a:noFill/>
          <a:ln w="952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1626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373117" y="2058987"/>
            <a:ext cx="8229600" cy="4799013"/>
          </a:xfrm>
          <a:prstGeom prst="rect">
            <a:avLst/>
          </a:prstGeom>
        </p:spPr>
        <p:txBody>
          <a:bodyPr/>
          <a:lstStyle>
            <a:lvl1pPr marL="228600" indent="-228600" algn="l" defTabSz="457200" rtl="0" eaLnBrk="1" latinLnBrk="0" hangingPunct="1">
              <a:spcBef>
                <a:spcPts val="2400"/>
              </a:spcBef>
              <a:buClr>
                <a:schemeClr val="accent5"/>
              </a:buClr>
              <a:buFont typeface="Wingdings" charset="2"/>
              <a:buChar char="§"/>
              <a:defRPr sz="2000" kern="1200" baseline="0">
                <a:solidFill>
                  <a:schemeClr val="tx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endParaRPr lang="en-US" dirty="0"/>
          </a:p>
        </p:txBody>
      </p:sp>
      <p:sp>
        <p:nvSpPr>
          <p:cNvPr id="5" name="Title 1"/>
          <p:cNvSpPr txBox="1">
            <a:spLocks/>
          </p:cNvSpPr>
          <p:nvPr/>
        </p:nvSpPr>
        <p:spPr>
          <a:xfrm>
            <a:off x="227013" y="434811"/>
            <a:ext cx="8683625" cy="1233487"/>
          </a:xfrm>
          <a:prstGeom prst="rect">
            <a:avLst/>
          </a:prstGeom>
        </p:spPr>
        <p:txBody>
          <a:bodyPr vert="horz" wrap="square" lIns="0" tIns="0" rIns="0" bIns="0" rtlCol="0" anchor="b" anchorCtr="0">
            <a:noAutofit/>
          </a:bodyPr>
          <a:lstStyle>
            <a:lvl1pPr algn="ctr" defTabSz="457200" rtl="0" eaLnBrk="1" latinLnBrk="0" hangingPunct="1">
              <a:spcBef>
                <a:spcPct val="0"/>
              </a:spcBef>
              <a:buNone/>
              <a:defRPr sz="2400" b="1" i="0" kern="1200" spc="0" baseline="0">
                <a:solidFill>
                  <a:schemeClr val="tx1"/>
                </a:solidFill>
                <a:latin typeface="Arial Black" charset="0"/>
                <a:ea typeface="Arial Black" charset="0"/>
                <a:cs typeface="Arial Black" charset="0"/>
              </a:defRPr>
            </a:lvl1pPr>
          </a:lstStyle>
          <a:p>
            <a:r>
              <a:rPr lang="en-US" sz="3600" dirty="0">
                <a:solidFill>
                  <a:schemeClr val="accent5">
                    <a:lumMod val="75000"/>
                  </a:schemeClr>
                </a:solidFill>
              </a:rPr>
              <a:t>Topics to be covered in HFS (2)</a:t>
            </a:r>
          </a:p>
        </p:txBody>
      </p:sp>
      <p:sp>
        <p:nvSpPr>
          <p:cNvPr id="6" name="Content Placeholder 2"/>
          <p:cNvSpPr txBox="1">
            <a:spLocks/>
          </p:cNvSpPr>
          <p:nvPr/>
        </p:nvSpPr>
        <p:spPr>
          <a:xfrm>
            <a:off x="373117" y="1828279"/>
            <a:ext cx="8442434" cy="4047004"/>
          </a:xfrm>
          <a:prstGeom prst="rect">
            <a:avLst/>
          </a:prstGeom>
        </p:spPr>
        <p:txBody>
          <a:bodyPr vert="horz" wrap="square" lIns="0" tIns="0" rIns="0" bIns="0" rtlCol="0">
            <a:noAutofit/>
          </a:bodyPr>
          <a:lstStyle>
            <a:lvl1pPr marL="228600" indent="-228600" algn="l" defTabSz="457200" rtl="0" eaLnBrk="1" latinLnBrk="0" hangingPunct="1">
              <a:spcBef>
                <a:spcPts val="2400"/>
              </a:spcBef>
              <a:buClr>
                <a:schemeClr val="accent5"/>
              </a:buClr>
              <a:buFont typeface="Wingdings" charset="2"/>
              <a:buChar char="§"/>
              <a:defRPr sz="2000" kern="1200" baseline="0">
                <a:solidFill>
                  <a:schemeClr val="tx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Capacity to provide PAC</a:t>
            </a:r>
          </a:p>
          <a:p>
            <a:pPr lvl="1"/>
            <a:r>
              <a:rPr lang="en-US" dirty="0"/>
              <a:t>Necessary equipment, drugs and supplies</a:t>
            </a:r>
          </a:p>
          <a:p>
            <a:pPr lvl="1"/>
            <a:r>
              <a:rPr lang="en-US" dirty="0"/>
              <a:t>Trained staff; hours open</a:t>
            </a:r>
          </a:p>
          <a:p>
            <a:r>
              <a:rPr lang="en-US" dirty="0"/>
              <a:t>Measures of quality of care</a:t>
            </a:r>
          </a:p>
          <a:p>
            <a:pPr lvl="1"/>
            <a:r>
              <a:rPr lang="en-US" dirty="0"/>
              <a:t>Use of appropriate procedures for treating PAC</a:t>
            </a:r>
          </a:p>
          <a:p>
            <a:pPr lvl="1"/>
            <a:r>
              <a:rPr lang="en-US" dirty="0"/>
              <a:t>Reasons for rejecting women seeking services</a:t>
            </a:r>
          </a:p>
          <a:p>
            <a:pPr lvl="1"/>
            <a:r>
              <a:rPr lang="en-US" dirty="0"/>
              <a:t>Referral services</a:t>
            </a:r>
          </a:p>
          <a:p>
            <a:pPr lvl="1"/>
            <a:r>
              <a:rPr lang="en-US" dirty="0"/>
              <a:t>Knowledge about law (conscientious objection?)</a:t>
            </a:r>
          </a:p>
          <a:p>
            <a:pPr lvl="1"/>
            <a:r>
              <a:rPr lang="en-US" dirty="0"/>
              <a:t>Contraceptive counseling and services</a:t>
            </a:r>
          </a:p>
          <a:p>
            <a:pPr lvl="1"/>
            <a:r>
              <a:rPr lang="en-US" dirty="0"/>
              <a:t>Differences by type of provider, sector and state</a:t>
            </a:r>
            <a:endParaRPr lang="en-US" sz="2400" dirty="0"/>
          </a:p>
          <a:p>
            <a:pPr lvl="1"/>
            <a:endParaRPr lang="en-US" dirty="0"/>
          </a:p>
        </p:txBody>
      </p:sp>
    </p:spTree>
    <p:extLst>
      <p:ext uri="{BB962C8B-B14F-4D97-AF65-F5344CB8AC3E}">
        <p14:creationId xmlns:p14="http://schemas.microsoft.com/office/powerpoint/2010/main" val="2936997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373117" y="2458380"/>
            <a:ext cx="8229600" cy="4799013"/>
          </a:xfrm>
          <a:prstGeom prst="rect">
            <a:avLst/>
          </a:prstGeom>
        </p:spPr>
        <p:txBody>
          <a:bodyPr/>
          <a:lstStyle>
            <a:lvl1pPr marL="228600" indent="-228600" algn="l" defTabSz="457200" rtl="0" eaLnBrk="1" latinLnBrk="0" hangingPunct="1">
              <a:spcBef>
                <a:spcPts val="2400"/>
              </a:spcBef>
              <a:buClr>
                <a:schemeClr val="accent5"/>
              </a:buClr>
              <a:buFont typeface="Wingdings" charset="2"/>
              <a:buChar char="§"/>
              <a:defRPr sz="2000" kern="1200" baseline="0">
                <a:solidFill>
                  <a:schemeClr val="tx1"/>
                </a:solidFill>
                <a:latin typeface="Arial" charset="0"/>
                <a:ea typeface="Arial" charset="0"/>
                <a:cs typeface="Arial" charset="0"/>
              </a:defRPr>
            </a:lvl1pPr>
            <a:lvl2pPr marL="742950" indent="-285750" algn="l" defTabSz="457200" rtl="0" eaLnBrk="1" latinLnBrk="0" hangingPunct="1">
              <a:spcBef>
                <a:spcPts val="1200"/>
              </a:spcBef>
              <a:buFont typeface="Arial"/>
              <a:buChar char="–"/>
              <a:defRPr sz="2000" kern="1200" baseline="0">
                <a:solidFill>
                  <a:schemeClr val="tx1"/>
                </a:solidFill>
                <a:latin typeface="Arial" charset="0"/>
                <a:ea typeface="Arial" charset="0"/>
                <a:cs typeface="Arial" charset="0"/>
              </a:defRPr>
            </a:lvl2pPr>
            <a:lvl3pPr marL="1143000" indent="-228600" algn="l" defTabSz="457200" rtl="0" eaLnBrk="1" latinLnBrk="0" hangingPunct="1">
              <a:spcBef>
                <a:spcPct val="20000"/>
              </a:spcBef>
              <a:buFont typeface="Arial"/>
              <a:buChar char="•"/>
              <a:defRPr sz="2000" kern="1200">
                <a:solidFill>
                  <a:schemeClr val="tx1"/>
                </a:solidFill>
                <a:latin typeface="Tahoma"/>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Tahoma"/>
                <a:ea typeface="+mn-ea"/>
                <a:cs typeface="+mn-cs"/>
              </a:defRPr>
            </a:lvl4pPr>
            <a:lvl5pPr marL="2057400" indent="-228600" algn="l" defTabSz="457200" rtl="0" eaLnBrk="1" latinLnBrk="0" hangingPunct="1">
              <a:spcBef>
                <a:spcPts val="1200"/>
              </a:spcBef>
              <a:buFont typeface="Arial"/>
              <a:buChar char="»"/>
              <a:defRPr sz="1800" kern="1200" baseline="0">
                <a:solidFill>
                  <a:schemeClr val="tx1"/>
                </a:solidFill>
                <a:latin typeface="Tahom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2400" dirty="0"/>
          </a:p>
          <a:p>
            <a:r>
              <a:rPr lang="en-US" sz="2400" dirty="0"/>
              <a:t># of </a:t>
            </a:r>
            <a:r>
              <a:rPr lang="en-US" sz="2400" dirty="0" err="1"/>
              <a:t>postabortion</a:t>
            </a:r>
            <a:r>
              <a:rPr lang="en-US" sz="2400" dirty="0"/>
              <a:t> complications (caseload) in facilities annually</a:t>
            </a:r>
          </a:p>
          <a:p>
            <a:pPr lvl="1"/>
            <a:r>
              <a:rPr lang="en-US" sz="2400" dirty="0"/>
              <a:t>Possibly split by if the provider suspects whether the woman arrived after having taken medication vs. all other abortion methods</a:t>
            </a:r>
          </a:p>
          <a:p>
            <a:pPr marL="0" indent="-57150">
              <a:buNone/>
            </a:pPr>
            <a:endParaRPr lang="en-US" sz="2400" dirty="0"/>
          </a:p>
          <a:p>
            <a:endParaRPr lang="en-US" sz="2400" dirty="0"/>
          </a:p>
          <a:p>
            <a:endParaRPr lang="en-US" sz="2400" dirty="0"/>
          </a:p>
        </p:txBody>
      </p:sp>
      <p:sp>
        <p:nvSpPr>
          <p:cNvPr id="5" name="Title 1"/>
          <p:cNvSpPr txBox="1">
            <a:spLocks/>
          </p:cNvSpPr>
          <p:nvPr/>
        </p:nvSpPr>
        <p:spPr>
          <a:xfrm>
            <a:off x="227013" y="1051554"/>
            <a:ext cx="8683625" cy="1233487"/>
          </a:xfrm>
          <a:prstGeom prst="rect">
            <a:avLst/>
          </a:prstGeom>
        </p:spPr>
        <p:txBody>
          <a:bodyPr vert="horz" wrap="square" lIns="0" tIns="0" rIns="0" bIns="0" rtlCol="0" anchor="b" anchorCtr="0">
            <a:noAutofit/>
          </a:bodyPr>
          <a:lstStyle>
            <a:lvl1pPr algn="ctr" defTabSz="457200" rtl="0" eaLnBrk="1" latinLnBrk="0" hangingPunct="1">
              <a:spcBef>
                <a:spcPct val="0"/>
              </a:spcBef>
              <a:buNone/>
              <a:defRPr sz="2400" b="1" i="0" kern="1200" spc="0" baseline="0">
                <a:solidFill>
                  <a:schemeClr val="tx1"/>
                </a:solidFill>
                <a:latin typeface="Arial Black" charset="0"/>
                <a:ea typeface="Arial Black" charset="0"/>
                <a:cs typeface="Arial Black" charset="0"/>
              </a:defRPr>
            </a:lvl1pPr>
          </a:lstStyle>
          <a:p>
            <a:r>
              <a:rPr lang="en-US" sz="4400" dirty="0">
                <a:solidFill>
                  <a:schemeClr val="accent5">
                    <a:lumMod val="75000"/>
                  </a:schemeClr>
                </a:solidFill>
              </a:rPr>
              <a:t>Direct estimates from HFS:</a:t>
            </a:r>
          </a:p>
          <a:p>
            <a:r>
              <a:rPr lang="en-US" sz="4400" dirty="0">
                <a:solidFill>
                  <a:schemeClr val="accent5">
                    <a:lumMod val="75000"/>
                  </a:schemeClr>
                </a:solidFill>
              </a:rPr>
              <a:t>For incidence estimate</a:t>
            </a:r>
          </a:p>
        </p:txBody>
      </p:sp>
    </p:spTree>
    <p:extLst>
      <p:ext uri="{BB962C8B-B14F-4D97-AF65-F5344CB8AC3E}">
        <p14:creationId xmlns:p14="http://schemas.microsoft.com/office/powerpoint/2010/main" val="2244311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wrap="square" lIns="0" tIns="0" rIns="0" bIns="0" rtlCol="0" anchor="t" anchorCtr="0">
        <a:noAutofit/>
      </a:bodyPr>
      <a:lstStyle>
        <a:defPPr>
          <a:defRPr sz="2400" dirty="0" smtClean="0"/>
        </a:defPPr>
      </a:lstStyle>
    </a:txDef>
  </a:objectDefaults>
  <a:extraClrSchemeLst/>
  <a:extLst>
    <a:ext uri="{05A4C25C-085E-4340-85A3-A5531E510DB2}">
      <thm15:themeFamily xmlns:thm15="http://schemas.microsoft.com/office/thememl/2012/main" name="tasty bites APC.potx" id="{08B6B461-0172-42E6-AC4A-01C98F1F9530}" vid="{1EE4ADC6-C434-461E-B4A4-317A417CCD84}"/>
    </a:ext>
  </a:extLst>
</a:theme>
</file>

<file path=ppt/theme/theme2.xml><?xml version="1.0" encoding="utf-8"?>
<a:theme xmlns:a="http://schemas.openxmlformats.org/drawingml/2006/main" name="Presentation 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wrap="square" lIns="0" tIns="0" rIns="0" bIns="0" rtlCol="0" anchor="t" anchorCtr="0">
        <a:noAutofit/>
      </a:bodyPr>
      <a:lstStyle>
        <a:defPPr>
          <a:defRPr sz="2400" dirty="0" smtClean="0"/>
        </a:defPPr>
      </a:lstStyle>
    </a:txDef>
  </a:objectDefaults>
  <a:extraClrSchemeLst/>
  <a:extLst>
    <a:ext uri="{05A4C25C-085E-4340-85A3-A5531E510DB2}">
      <thm15:themeFamily xmlns:thm15="http://schemas.microsoft.com/office/thememl/2012/main" name="tasty bites APC.potx" id="{08B6B461-0172-42E6-AC4A-01C98F1F9530}" vid="{AF60A424-DDEB-4E29-AE9D-6C6CDF04E63E}"/>
    </a:ext>
  </a:extLst>
</a:theme>
</file>

<file path=ppt/theme/theme3.xml><?xml version="1.0" encoding="utf-8"?>
<a:theme xmlns:a="http://schemas.openxmlformats.org/drawingml/2006/main" name="2_Presentation 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wrap="square" lIns="0" tIns="0" rIns="0" bIns="0" rtlCol="0" anchor="t" anchorCtr="0">
        <a:noAutofit/>
      </a:bodyPr>
      <a:lstStyle>
        <a:defPPr>
          <a:defRPr sz="2400" dirty="0" smtClean="0"/>
        </a:defPPr>
      </a:lstStyle>
    </a:txDef>
  </a:objectDefaults>
  <a:extraClrSchemeLst/>
  <a:extLst>
    <a:ext uri="{05A4C25C-085E-4340-85A3-A5531E510DB2}">
      <thm15:themeFamily xmlns:thm15="http://schemas.microsoft.com/office/thememl/2012/main" name="tasty bites APC.potx" id="{08B6B461-0172-42E6-AC4A-01C98F1F9530}" vid="{D6D6B96F-5875-42F7-8190-17230DCC36A9}"/>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33D4684EBEF71428482A2ACE64A4231" ma:contentTypeVersion="4" ma:contentTypeDescription="Create a new document." ma:contentTypeScope="" ma:versionID="2a5e964165e98e06ba5bd7421e457436">
  <xsd:schema xmlns:xsd="http://www.w3.org/2001/XMLSchema" xmlns:xs="http://www.w3.org/2001/XMLSchema" xmlns:p="http://schemas.microsoft.com/office/2006/metadata/properties" xmlns:ns2="03551822-cd4f-46f6-9725-f4ea4021d339" xmlns:ns3="68978b9e-4d23-463e-9b9e-4c1cb84f87fa" targetNamespace="http://schemas.microsoft.com/office/2006/metadata/properties" ma:root="true" ma:fieldsID="41e7d11ab1091e51caabc0bd7375f418" ns2:_="" ns3:_="">
    <xsd:import namespace="03551822-cd4f-46f6-9725-f4ea4021d339"/>
    <xsd:import namespace="68978b9e-4d23-463e-9b9e-4c1cb84f87f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551822-cd4f-46f6-9725-f4ea4021d3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8978b9e-4d23-463e-9b9e-4c1cb84f87f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44B29B-D82F-4A21-884D-87654960A91A}">
  <ds:schemaRefs>
    <ds:schemaRef ds:uri="http://schemas.microsoft.com/office/infopath/2007/PartnerControls"/>
    <ds:schemaRef ds:uri="http://purl.org/dc/dcmitype/"/>
    <ds:schemaRef ds:uri="http://www.w3.org/XML/1998/namespace"/>
    <ds:schemaRef ds:uri="http://schemas.openxmlformats.org/package/2006/metadata/core-properties"/>
    <ds:schemaRef ds:uri="850062d4-b4e2-48b4-b9a5-eeb77fe17e48"/>
    <ds:schemaRef ds:uri="http://schemas.microsoft.com/office/2006/metadata/properties"/>
    <ds:schemaRef ds:uri="http://schemas.microsoft.com/office/2006/documentManagement/types"/>
    <ds:schemaRef ds:uri="2dc4deee-c169-47ee-91cb-dde26aaa9517"/>
    <ds:schemaRef ds:uri="http://purl.org/dc/terms/"/>
    <ds:schemaRef ds:uri="http://purl.org/dc/elements/1.1/"/>
  </ds:schemaRefs>
</ds:datastoreItem>
</file>

<file path=customXml/itemProps2.xml><?xml version="1.0" encoding="utf-8"?>
<ds:datastoreItem xmlns:ds="http://schemas.openxmlformats.org/officeDocument/2006/customXml" ds:itemID="{D9E44F9E-331B-4509-BEA8-362ABB93506B}">
  <ds:schemaRefs>
    <ds:schemaRef ds:uri="http://schemas.microsoft.com/sharepoint/v3/contenttype/forms"/>
  </ds:schemaRefs>
</ds:datastoreItem>
</file>

<file path=customXml/itemProps3.xml><?xml version="1.0" encoding="utf-8"?>
<ds:datastoreItem xmlns:ds="http://schemas.openxmlformats.org/officeDocument/2006/customXml" ds:itemID="{46953C33-C28D-4473-A3FA-3B8AF31688C5}"/>
</file>

<file path=docProps/app.xml><?xml version="1.0" encoding="utf-8"?>
<Properties xmlns="http://schemas.openxmlformats.org/officeDocument/2006/extended-properties" xmlns:vt="http://schemas.openxmlformats.org/officeDocument/2006/docPropsVTypes">
  <Template>tasty bites APC</Template>
  <TotalTime>2906</TotalTime>
  <Words>838</Words>
  <Application>Microsoft Office PowerPoint</Application>
  <PresentationFormat>On-screen Show (4:3)</PresentationFormat>
  <Paragraphs>104</Paragraphs>
  <Slides>10</Slides>
  <Notes>10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10</vt:i4>
      </vt:variant>
    </vt:vector>
  </HeadingPairs>
  <TitlesOfParts>
    <vt:vector size="19" baseType="lpstr">
      <vt:lpstr>Arial</vt:lpstr>
      <vt:lpstr>Arial</vt:lpstr>
      <vt:lpstr>Arial Black</vt:lpstr>
      <vt:lpstr>Calibri</vt:lpstr>
      <vt:lpstr>Tahoma</vt:lpstr>
      <vt:lpstr>Wingdings</vt:lpstr>
      <vt:lpstr>1_Office Theme</vt:lpstr>
      <vt:lpstr>Presentation Title Slide</vt:lpstr>
      <vt:lpstr>2_Presentation Title Slide</vt:lpstr>
      <vt:lpstr>Measuring abortion: An overview (1)</vt:lpstr>
      <vt:lpstr>Measuring abortion: An overview (2)</vt:lpstr>
      <vt:lpstr>Advantages and disadvantages of the AICM</vt:lpstr>
      <vt:lpstr>AICM Methodology</vt:lpstr>
      <vt:lpstr>Health Facilities Survey:  Key outcomes</vt:lpstr>
      <vt:lpstr>PowerPoint Presentation</vt:lpstr>
      <vt:lpstr>PowerPoint Presentation</vt:lpstr>
      <vt:lpstr>PowerPoint Presentation</vt:lpstr>
      <vt:lpstr>PowerPoint Presentation</vt:lpstr>
      <vt:lpstr>PowerPoint Presentation</vt:lpstr>
    </vt:vector>
  </TitlesOfParts>
  <Manager/>
  <Company>Microsoft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Abortion Incidence and Service Availability, 2014</dc:title>
  <dc:subject/>
  <dc:creator>Rachel Jones</dc:creator>
  <cp:keywords/>
  <dc:description/>
  <cp:lastModifiedBy>Aletha Akers</cp:lastModifiedBy>
  <cp:revision>103</cp:revision>
  <cp:lastPrinted>2020-08-31T12:19:30Z</cp:lastPrinted>
  <dcterms:created xsi:type="dcterms:W3CDTF">2017-01-04T16:45:44Z</dcterms:created>
  <dcterms:modified xsi:type="dcterms:W3CDTF">2023-02-12T16:55:25Z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0x010100E33D4684EBEF71428482A2ACE64A4231</vt:lpwstr>
  </property>
</Properties>
</file>