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74" r:id="rId5"/>
    <p:sldMasterId id="2147483687" r:id="rId6"/>
  </p:sldMasterIdLst>
  <p:notesMasterIdLst>
    <p:notesMasterId r:id="rId34"/>
  </p:notesMasterIdLst>
  <p:handoutMasterIdLst>
    <p:handoutMasterId r:id="rId35"/>
  </p:handoutMasterIdLst>
  <p:sldIdLst>
    <p:sldId id="399" r:id="rId7"/>
    <p:sldId id="508" r:id="rId8"/>
    <p:sldId id="476" r:id="rId9"/>
    <p:sldId id="477" r:id="rId10"/>
    <p:sldId id="478" r:id="rId11"/>
    <p:sldId id="479" r:id="rId12"/>
    <p:sldId id="495" r:id="rId13"/>
    <p:sldId id="480" r:id="rId14"/>
    <p:sldId id="492" r:id="rId15"/>
    <p:sldId id="493" r:id="rId16"/>
    <p:sldId id="499" r:id="rId17"/>
    <p:sldId id="505" r:id="rId18"/>
    <p:sldId id="494" r:id="rId19"/>
    <p:sldId id="498" r:id="rId20"/>
    <p:sldId id="483" r:id="rId21"/>
    <p:sldId id="515" r:id="rId22"/>
    <p:sldId id="500" r:id="rId23"/>
    <p:sldId id="501" r:id="rId24"/>
    <p:sldId id="502" r:id="rId25"/>
    <p:sldId id="509" r:id="rId26"/>
    <p:sldId id="503" r:id="rId27"/>
    <p:sldId id="510" r:id="rId28"/>
    <p:sldId id="511" r:id="rId29"/>
    <p:sldId id="512" r:id="rId30"/>
    <p:sldId id="504" r:id="rId31"/>
    <p:sldId id="514" r:id="rId32"/>
    <p:sldId id="513" r:id="rId33"/>
  </p:sldIdLst>
  <p:sldSz cx="9144000" cy="6858000" type="screen4x3"/>
  <p:notesSz cx="7004050" cy="92900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880">
          <p15:clr>
            <a:srgbClr val="A4A3A4"/>
          </p15:clr>
        </p15:guide>
        <p15:guide id="3" orient="horz" pos="367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chel Jones" initials="RJ" lastIdx="1" clrIdx="0">
    <p:extLst>
      <p:ext uri="{19B8F6BF-5375-455C-9EA6-DF929625EA0E}">
        <p15:presenceInfo xmlns:p15="http://schemas.microsoft.com/office/powerpoint/2012/main" userId="S-1-5-21-912671713-1147432229-2076119496-12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EFEE"/>
    <a:srgbClr val="DFDEDC"/>
    <a:srgbClr val="C5C6C8"/>
    <a:srgbClr val="DEDFDE"/>
    <a:srgbClr val="DFEDEE"/>
    <a:srgbClr val="E1E9F0"/>
    <a:srgbClr val="E1E7E3"/>
    <a:srgbClr val="F4BF17"/>
    <a:srgbClr val="FFFFFF"/>
    <a:srgbClr val="CECDC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EFAABC-A89C-CC99-9F6B-671AB08E05E5}" v="1" dt="2023-05-01T16:13:06.2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2" autoAdjust="0"/>
    <p:restoredTop sz="75746" autoAdjust="0"/>
  </p:normalViewPr>
  <p:slideViewPr>
    <p:cSldViewPr snapToGrid="0" snapToObjects="1">
      <p:cViewPr varScale="1">
        <p:scale>
          <a:sx n="104" d="100"/>
          <a:sy n="104" d="100"/>
        </p:scale>
        <p:origin x="108" y="102"/>
      </p:cViewPr>
      <p:guideLst>
        <p:guide pos="2880"/>
        <p:guide orient="horz" pos="36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snapToObjects="1">
      <p:cViewPr varScale="1">
        <p:scale>
          <a:sx n="78" d="100"/>
          <a:sy n="78" d="100"/>
        </p:scale>
        <p:origin x="2010"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heme" Target="theme/theme1.xml"/><Relationship Id="rId21" Type="http://schemas.openxmlformats.org/officeDocument/2006/relationships/slide" Target="slides/slide15.xml"/><Relationship Id="rId34" Type="http://schemas.openxmlformats.org/officeDocument/2006/relationships/notesMaster" Target="notesMasters/notesMaster1.xml"/><Relationship Id="rId42" Type="http://schemas.microsoft.com/office/2015/10/relationships/revisionInfo" Target="revisionInfo.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handoutMaster" Target="handoutMasters/handoutMaster1.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rcas Francisco" userId="S::dfrancisco@guttmacher.org::ce52801b-85ae-455b-a6a9-ed35ada2e539" providerId="AD" clId="Web-{DAEFAABC-A89C-CC99-9F6B-671AB08E05E5}"/>
    <pc:docChg chg="modSld">
      <pc:chgData name="Dorcas Francisco" userId="S::dfrancisco@guttmacher.org::ce52801b-85ae-455b-a6a9-ed35ada2e539" providerId="AD" clId="Web-{DAEFAABC-A89C-CC99-9F6B-671AB08E05E5}" dt="2023-05-01T16:13:06.293" v="0" actId="14100"/>
      <pc:docMkLst>
        <pc:docMk/>
      </pc:docMkLst>
      <pc:sldChg chg="modSp">
        <pc:chgData name="Dorcas Francisco" userId="S::dfrancisco@guttmacher.org::ce52801b-85ae-455b-a6a9-ed35ada2e539" providerId="AD" clId="Web-{DAEFAABC-A89C-CC99-9F6B-671AB08E05E5}" dt="2023-05-01T16:13:06.293" v="0" actId="14100"/>
        <pc:sldMkLst>
          <pc:docMk/>
          <pc:sldMk cId="338083336" sldId="399"/>
        </pc:sldMkLst>
        <pc:spChg chg="mod">
          <ac:chgData name="Dorcas Francisco" userId="S::dfrancisco@guttmacher.org::ce52801b-85ae-455b-a6a9-ed35ada2e539" providerId="AD" clId="Web-{DAEFAABC-A89C-CC99-9F6B-671AB08E05E5}" dt="2023-05-01T16:13:06.293" v="0" actId="14100"/>
          <ac:spMkLst>
            <pc:docMk/>
            <pc:sldMk cId="338083336" sldId="399"/>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088" cy="466116"/>
          </a:xfrm>
          <a:prstGeom prst="rect">
            <a:avLst/>
          </a:prstGeom>
        </p:spPr>
        <p:txBody>
          <a:bodyPr vert="horz" lIns="93104" tIns="46552" rIns="93104" bIns="46552" rtlCol="0"/>
          <a:lstStyle>
            <a:lvl1pPr algn="l">
              <a:defRPr sz="1200"/>
            </a:lvl1pPr>
          </a:lstStyle>
          <a:p>
            <a:endParaRPr lang="en-US" dirty="0"/>
          </a:p>
        </p:txBody>
      </p:sp>
      <p:sp>
        <p:nvSpPr>
          <p:cNvPr id="3" name="Date Placeholder 2"/>
          <p:cNvSpPr>
            <a:spLocks noGrp="1"/>
          </p:cNvSpPr>
          <p:nvPr>
            <p:ph type="dt" sz="quarter" idx="1"/>
          </p:nvPr>
        </p:nvSpPr>
        <p:spPr>
          <a:xfrm>
            <a:off x="3967341" y="0"/>
            <a:ext cx="3035088" cy="466116"/>
          </a:xfrm>
          <a:prstGeom prst="rect">
            <a:avLst/>
          </a:prstGeom>
        </p:spPr>
        <p:txBody>
          <a:bodyPr vert="horz" lIns="93104" tIns="46552" rIns="93104" bIns="46552" rtlCol="0"/>
          <a:lstStyle>
            <a:lvl1pPr algn="r">
              <a:defRPr sz="1200"/>
            </a:lvl1pPr>
          </a:lstStyle>
          <a:p>
            <a:fld id="{AEE6B7D8-EDA8-3A4F-B92C-80AD36A23628}" type="datetimeFigureOut">
              <a:rPr lang="en-US" smtClean="0"/>
              <a:t>5/1/2023</a:t>
            </a:fld>
            <a:endParaRPr lang="en-US" dirty="0"/>
          </a:p>
        </p:txBody>
      </p:sp>
      <p:sp>
        <p:nvSpPr>
          <p:cNvPr id="4" name="Footer Placeholder 3"/>
          <p:cNvSpPr>
            <a:spLocks noGrp="1"/>
          </p:cNvSpPr>
          <p:nvPr>
            <p:ph type="ftr" sz="quarter" idx="2"/>
          </p:nvPr>
        </p:nvSpPr>
        <p:spPr>
          <a:xfrm>
            <a:off x="0" y="8823936"/>
            <a:ext cx="3035088" cy="466115"/>
          </a:xfrm>
          <a:prstGeom prst="rect">
            <a:avLst/>
          </a:prstGeom>
        </p:spPr>
        <p:txBody>
          <a:bodyPr vert="horz" lIns="93104" tIns="46552" rIns="93104" bIns="4655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67341" y="8823936"/>
            <a:ext cx="3035088" cy="466115"/>
          </a:xfrm>
          <a:prstGeom prst="rect">
            <a:avLst/>
          </a:prstGeom>
        </p:spPr>
        <p:txBody>
          <a:bodyPr vert="horz" lIns="93104" tIns="46552" rIns="93104" bIns="46552" rtlCol="0" anchor="b"/>
          <a:lstStyle>
            <a:lvl1pPr algn="r">
              <a:defRPr sz="1200"/>
            </a:lvl1pPr>
          </a:lstStyle>
          <a:p>
            <a:fld id="{7B744228-671C-2F48-87B1-11FCFB265EA5}" type="slidenum">
              <a:rPr lang="en-US" smtClean="0"/>
              <a:t>‹#›</a:t>
            </a:fld>
            <a:endParaRPr lang="en-US" dirty="0"/>
          </a:p>
        </p:txBody>
      </p:sp>
    </p:spTree>
    <p:extLst>
      <p:ext uri="{BB962C8B-B14F-4D97-AF65-F5344CB8AC3E}">
        <p14:creationId xmlns:p14="http://schemas.microsoft.com/office/powerpoint/2010/main" val="18014144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088" cy="466116"/>
          </a:xfrm>
          <a:prstGeom prst="rect">
            <a:avLst/>
          </a:prstGeom>
        </p:spPr>
        <p:txBody>
          <a:bodyPr vert="horz" lIns="93104" tIns="46552" rIns="93104" bIns="46552" rtlCol="0"/>
          <a:lstStyle>
            <a:lvl1pPr algn="l">
              <a:defRPr sz="1200"/>
            </a:lvl1pPr>
          </a:lstStyle>
          <a:p>
            <a:endParaRPr lang="en-US" dirty="0"/>
          </a:p>
        </p:txBody>
      </p:sp>
      <p:sp>
        <p:nvSpPr>
          <p:cNvPr id="3" name="Date Placeholder 2"/>
          <p:cNvSpPr>
            <a:spLocks noGrp="1"/>
          </p:cNvSpPr>
          <p:nvPr>
            <p:ph type="dt" idx="1"/>
          </p:nvPr>
        </p:nvSpPr>
        <p:spPr>
          <a:xfrm>
            <a:off x="3967341" y="0"/>
            <a:ext cx="3035088" cy="466116"/>
          </a:xfrm>
          <a:prstGeom prst="rect">
            <a:avLst/>
          </a:prstGeom>
        </p:spPr>
        <p:txBody>
          <a:bodyPr vert="horz" lIns="93104" tIns="46552" rIns="93104" bIns="46552" rtlCol="0"/>
          <a:lstStyle>
            <a:lvl1pPr algn="r">
              <a:defRPr sz="1200"/>
            </a:lvl1pPr>
          </a:lstStyle>
          <a:p>
            <a:fld id="{B72C7CCF-8A7B-EE46-92A5-557BDC9EF3BA}" type="datetimeFigureOut">
              <a:rPr lang="en-US" smtClean="0"/>
              <a:t>5/1/2023</a:t>
            </a:fld>
            <a:endParaRPr lang="en-US" dirty="0"/>
          </a:p>
        </p:txBody>
      </p:sp>
      <p:sp>
        <p:nvSpPr>
          <p:cNvPr id="4" name="Slide Image Placeholder 3"/>
          <p:cNvSpPr>
            <a:spLocks noGrp="1" noRot="1" noChangeAspect="1"/>
          </p:cNvSpPr>
          <p:nvPr>
            <p:ph type="sldImg" idx="2"/>
          </p:nvPr>
        </p:nvSpPr>
        <p:spPr>
          <a:xfrm>
            <a:off x="1303410" y="638795"/>
            <a:ext cx="4181475" cy="3136900"/>
          </a:xfrm>
          <a:prstGeom prst="rect">
            <a:avLst/>
          </a:prstGeom>
          <a:noFill/>
          <a:ln w="12700">
            <a:solidFill>
              <a:prstClr val="black"/>
            </a:solidFill>
          </a:ln>
        </p:spPr>
        <p:txBody>
          <a:bodyPr vert="horz" lIns="93104" tIns="46552" rIns="93104" bIns="46552" rtlCol="0" anchor="ctr"/>
          <a:lstStyle/>
          <a:p>
            <a:endParaRPr lang="en-US" dirty="0"/>
          </a:p>
        </p:txBody>
      </p:sp>
      <p:sp>
        <p:nvSpPr>
          <p:cNvPr id="5" name="Notes Placeholder 4"/>
          <p:cNvSpPr>
            <a:spLocks noGrp="1"/>
          </p:cNvSpPr>
          <p:nvPr>
            <p:ph type="body" sz="quarter" idx="3"/>
          </p:nvPr>
        </p:nvSpPr>
        <p:spPr>
          <a:xfrm>
            <a:off x="700405" y="3775695"/>
            <a:ext cx="5603240" cy="5048241"/>
          </a:xfrm>
          <a:prstGeom prst="rect">
            <a:avLst/>
          </a:prstGeom>
        </p:spPr>
        <p:txBody>
          <a:bodyPr vert="horz" lIns="93104" tIns="46552" rIns="93104" bIns="46552" rtlCol="0"/>
          <a:lstStyle/>
          <a:p>
            <a:pPr lvl="0"/>
            <a:r>
              <a:rPr lang="en-US" dirty="0"/>
              <a:t>Other </a:t>
            </a:r>
          </a:p>
        </p:txBody>
      </p:sp>
      <p:sp>
        <p:nvSpPr>
          <p:cNvPr id="6" name="Footer Placeholder 5"/>
          <p:cNvSpPr>
            <a:spLocks noGrp="1"/>
          </p:cNvSpPr>
          <p:nvPr>
            <p:ph type="ftr" sz="quarter" idx="4"/>
          </p:nvPr>
        </p:nvSpPr>
        <p:spPr>
          <a:xfrm>
            <a:off x="0" y="8823936"/>
            <a:ext cx="3035088" cy="466115"/>
          </a:xfrm>
          <a:prstGeom prst="rect">
            <a:avLst/>
          </a:prstGeom>
        </p:spPr>
        <p:txBody>
          <a:bodyPr vert="horz" lIns="93104" tIns="46552" rIns="93104" bIns="4655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67341" y="8823936"/>
            <a:ext cx="3035088" cy="466115"/>
          </a:xfrm>
          <a:prstGeom prst="rect">
            <a:avLst/>
          </a:prstGeom>
        </p:spPr>
        <p:txBody>
          <a:bodyPr vert="horz" lIns="93104" tIns="46552" rIns="93104" bIns="46552" rtlCol="0" anchor="b"/>
          <a:lstStyle>
            <a:lvl1pPr algn="r">
              <a:defRPr sz="1200"/>
            </a:lvl1pPr>
          </a:lstStyle>
          <a:p>
            <a:fld id="{B873B0CE-6166-714D-9DE8-697B07EB01E8}" type="slidenum">
              <a:rPr lang="en-US" smtClean="0"/>
              <a:t>‹#›</a:t>
            </a:fld>
            <a:endParaRPr lang="en-US" dirty="0"/>
          </a:p>
        </p:txBody>
      </p:sp>
    </p:spTree>
    <p:extLst>
      <p:ext uri="{BB962C8B-B14F-4D97-AF65-F5344CB8AC3E}">
        <p14:creationId xmlns:p14="http://schemas.microsoft.com/office/powerpoint/2010/main" val="16924486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3338" y="638175"/>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73B0CE-6166-714D-9DE8-697B07EB01E8}" type="slidenum">
              <a:rPr lang="en-US" smtClean="0"/>
              <a:t>1</a:t>
            </a:fld>
            <a:endParaRPr lang="en-US" dirty="0"/>
          </a:p>
        </p:txBody>
      </p:sp>
    </p:spTree>
    <p:extLst>
      <p:ext uri="{BB962C8B-B14F-4D97-AF65-F5344CB8AC3E}">
        <p14:creationId xmlns:p14="http://schemas.microsoft.com/office/powerpoint/2010/main" val="36097623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3338" y="638175"/>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73B0CE-6166-714D-9DE8-697B07EB01E8}" type="slidenum">
              <a:rPr lang="en-US" smtClean="0"/>
              <a:t>13</a:t>
            </a:fld>
            <a:endParaRPr lang="en-US" dirty="0"/>
          </a:p>
        </p:txBody>
      </p:sp>
    </p:spTree>
    <p:extLst>
      <p:ext uri="{BB962C8B-B14F-4D97-AF65-F5344CB8AC3E}">
        <p14:creationId xmlns:p14="http://schemas.microsoft.com/office/powerpoint/2010/main" val="804050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67CF3FB2-B3F6-4299-8047-6CDAA41A1595}" type="slidenum">
              <a:rPr lang="en-US" smtClean="0"/>
              <a:pPr/>
              <a:t>15</a:t>
            </a:fld>
            <a:endParaRPr lang="en-US" dirty="0"/>
          </a:p>
        </p:txBody>
      </p:sp>
      <p:sp>
        <p:nvSpPr>
          <p:cNvPr id="24579" name="Rectangle 2"/>
          <p:cNvSpPr>
            <a:spLocks noGrp="1" noRot="1" noChangeAspect="1" noChangeArrowheads="1" noTextEdit="1"/>
          </p:cNvSpPr>
          <p:nvPr>
            <p:ph type="sldImg"/>
          </p:nvPr>
        </p:nvSpPr>
        <p:spPr>
          <a:xfrm>
            <a:off x="1303338" y="638175"/>
            <a:ext cx="4181475" cy="3136900"/>
          </a:xfrm>
          <a:ln/>
        </p:spPr>
      </p:sp>
      <p:sp>
        <p:nvSpPr>
          <p:cNvPr id="24580" name="Rectangle 3"/>
          <p:cNvSpPr>
            <a:spLocks noGrp="1" noChangeArrowheads="1"/>
          </p:cNvSpPr>
          <p:nvPr>
            <p:ph type="body" idx="1"/>
          </p:nvPr>
        </p:nvSpPr>
        <p:spPr>
          <a:noFill/>
          <a:ln/>
        </p:spPr>
        <p:txBody>
          <a:bodyPr/>
          <a:lstStyle/>
          <a:p>
            <a:pPr eaLnBrk="1" hangingPunct="1"/>
            <a:endParaRPr lang="es-ES" dirty="0"/>
          </a:p>
        </p:txBody>
      </p:sp>
    </p:spTree>
    <p:extLst>
      <p:ext uri="{BB962C8B-B14F-4D97-AF65-F5344CB8AC3E}">
        <p14:creationId xmlns:p14="http://schemas.microsoft.com/office/powerpoint/2010/main" val="21999221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3338" y="638175"/>
            <a:ext cx="4181475" cy="3136900"/>
          </a:xfrm>
        </p:spPr>
      </p:sp>
      <p:sp>
        <p:nvSpPr>
          <p:cNvPr id="3" name="Notes Placeholder 2"/>
          <p:cNvSpPr>
            <a:spLocks noGrp="1"/>
          </p:cNvSpPr>
          <p:nvPr>
            <p:ph type="body" idx="1"/>
          </p:nvPr>
        </p:nvSpPr>
        <p:spPr/>
        <p:txBody>
          <a:bodyPr>
            <a:normAutofit/>
          </a:bodyPr>
          <a:lstStyle/>
          <a:p>
            <a:endParaRPr lang="en-US" dirty="0"/>
          </a:p>
          <a:p>
            <a:r>
              <a:rPr lang="en-US" dirty="0"/>
              <a:t>Need to create</a:t>
            </a:r>
            <a:r>
              <a:rPr lang="en-US" baseline="0" dirty="0"/>
              <a:t> adjusted weights based on actual outcome of fielding.  Weights are usually larger because a proportion of facilities are not found or closed.</a:t>
            </a:r>
            <a:endParaRPr lang="en-US" dirty="0"/>
          </a:p>
          <a:p>
            <a:r>
              <a:rPr lang="en-US" dirty="0"/>
              <a:t>Repeat for each region</a:t>
            </a:r>
            <a:r>
              <a:rPr lang="en-US" baseline="0" dirty="0"/>
              <a:t> to get region weights.</a:t>
            </a:r>
            <a:endParaRPr lang="en-US" dirty="0"/>
          </a:p>
        </p:txBody>
      </p:sp>
      <p:sp>
        <p:nvSpPr>
          <p:cNvPr id="4" name="Slide Number Placeholder 3"/>
          <p:cNvSpPr>
            <a:spLocks noGrp="1"/>
          </p:cNvSpPr>
          <p:nvPr>
            <p:ph type="sldNum" sz="quarter" idx="10"/>
          </p:nvPr>
        </p:nvSpPr>
        <p:spPr/>
        <p:txBody>
          <a:bodyPr/>
          <a:lstStyle/>
          <a:p>
            <a:pPr>
              <a:defRPr/>
            </a:pPr>
            <a:fld id="{7B3EA800-2413-4888-B80C-924ED883E987}" type="slidenum">
              <a:rPr lang="en-US" smtClean="0"/>
              <a:pPr>
                <a:defRPr/>
              </a:pPr>
              <a:t>16</a:t>
            </a:fld>
            <a:endParaRPr lang="en-US" dirty="0"/>
          </a:p>
        </p:txBody>
      </p:sp>
    </p:spTree>
    <p:extLst>
      <p:ext uri="{BB962C8B-B14F-4D97-AF65-F5344CB8AC3E}">
        <p14:creationId xmlns:p14="http://schemas.microsoft.com/office/powerpoint/2010/main" val="23530393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3338" y="638175"/>
            <a:ext cx="4181475" cy="3136900"/>
          </a:xfrm>
        </p:spPr>
      </p:sp>
      <p:sp>
        <p:nvSpPr>
          <p:cNvPr id="3" name="Notes Placeholder 2"/>
          <p:cNvSpPr>
            <a:spLocks noGrp="1"/>
          </p:cNvSpPr>
          <p:nvPr>
            <p:ph type="body" idx="1"/>
          </p:nvPr>
        </p:nvSpPr>
        <p:spPr/>
        <p:txBody>
          <a:bodyPr>
            <a:normAutofit/>
          </a:bodyPr>
          <a:lstStyle/>
          <a:p>
            <a:endParaRPr lang="en-US" dirty="0"/>
          </a:p>
          <a:p>
            <a:r>
              <a:rPr lang="en-US" dirty="0"/>
              <a:t>Need to create</a:t>
            </a:r>
            <a:r>
              <a:rPr lang="en-US" baseline="0" dirty="0"/>
              <a:t> adjusted weights based on actual outcome of fielding.  Weights are usually larger because a proportion of facilities are not found or closed.</a:t>
            </a:r>
            <a:endParaRPr lang="en-US" dirty="0"/>
          </a:p>
          <a:p>
            <a:r>
              <a:rPr lang="en-US" dirty="0"/>
              <a:t>Repeat for each region</a:t>
            </a:r>
            <a:r>
              <a:rPr lang="en-US" baseline="0" dirty="0"/>
              <a:t> to get region weights.</a:t>
            </a:r>
            <a:endParaRPr lang="en-US" dirty="0"/>
          </a:p>
        </p:txBody>
      </p:sp>
      <p:sp>
        <p:nvSpPr>
          <p:cNvPr id="4" name="Slide Number Placeholder 3"/>
          <p:cNvSpPr>
            <a:spLocks noGrp="1"/>
          </p:cNvSpPr>
          <p:nvPr>
            <p:ph type="sldNum" sz="quarter" idx="10"/>
          </p:nvPr>
        </p:nvSpPr>
        <p:spPr/>
        <p:txBody>
          <a:bodyPr/>
          <a:lstStyle/>
          <a:p>
            <a:pPr>
              <a:defRPr/>
            </a:pPr>
            <a:fld id="{7B3EA800-2413-4888-B80C-924ED883E987}" type="slidenum">
              <a:rPr lang="en-US" smtClean="0"/>
              <a:pPr>
                <a:defRPr/>
              </a:pPr>
              <a:t>18</a:t>
            </a:fld>
            <a:endParaRPr lang="en-US" dirty="0"/>
          </a:p>
        </p:txBody>
      </p:sp>
    </p:spTree>
    <p:extLst>
      <p:ext uri="{BB962C8B-B14F-4D97-AF65-F5344CB8AC3E}">
        <p14:creationId xmlns:p14="http://schemas.microsoft.com/office/powerpoint/2010/main" val="315145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D25853E5-272E-4B3C-BE42-BE715DD961A5}" type="slidenum">
              <a:rPr lang="en-US" smtClean="0"/>
              <a:pPr/>
              <a:t>3</a:t>
            </a:fld>
            <a:endParaRPr lang="en-US" dirty="0"/>
          </a:p>
        </p:txBody>
      </p:sp>
      <p:sp>
        <p:nvSpPr>
          <p:cNvPr id="22531" name="Rectangle 2"/>
          <p:cNvSpPr>
            <a:spLocks noGrp="1" noRot="1" noChangeAspect="1" noChangeArrowheads="1" noTextEdit="1"/>
          </p:cNvSpPr>
          <p:nvPr>
            <p:ph type="sldImg"/>
          </p:nvPr>
        </p:nvSpPr>
        <p:spPr>
          <a:xfrm>
            <a:off x="1303338" y="638175"/>
            <a:ext cx="4181475" cy="3136900"/>
          </a:xfrm>
          <a:ln/>
        </p:spPr>
      </p:sp>
      <p:sp>
        <p:nvSpPr>
          <p:cNvPr id="22532" name="Rectangle 3"/>
          <p:cNvSpPr>
            <a:spLocks noGrp="1" noChangeArrowheads="1"/>
          </p:cNvSpPr>
          <p:nvPr>
            <p:ph type="body" idx="1"/>
          </p:nvPr>
        </p:nvSpPr>
        <p:spPr>
          <a:noFill/>
          <a:ln/>
        </p:spPr>
        <p:txBody>
          <a:bodyPr/>
          <a:lstStyle/>
          <a:p>
            <a:pPr eaLnBrk="1" hangingPunct="1"/>
            <a:endParaRPr lang="es-ES" dirty="0"/>
          </a:p>
        </p:txBody>
      </p:sp>
    </p:spTree>
    <p:extLst>
      <p:ext uri="{BB962C8B-B14F-4D97-AF65-F5344CB8AC3E}">
        <p14:creationId xmlns:p14="http://schemas.microsoft.com/office/powerpoint/2010/main" val="1894462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2C185CC9-E411-456A-B371-01FCA46F7BAF}" type="slidenum">
              <a:rPr lang="en-US" smtClean="0"/>
              <a:pPr/>
              <a:t>4</a:t>
            </a:fld>
            <a:endParaRPr lang="en-US" dirty="0"/>
          </a:p>
        </p:txBody>
      </p:sp>
      <p:sp>
        <p:nvSpPr>
          <p:cNvPr id="20483" name="Rectangle 2"/>
          <p:cNvSpPr>
            <a:spLocks noGrp="1" noRot="1" noChangeAspect="1" noChangeArrowheads="1" noTextEdit="1"/>
          </p:cNvSpPr>
          <p:nvPr>
            <p:ph type="sldImg"/>
          </p:nvPr>
        </p:nvSpPr>
        <p:spPr>
          <a:xfrm>
            <a:off x="1303338" y="638175"/>
            <a:ext cx="4181475" cy="3136900"/>
          </a:xfrm>
          <a:ln/>
        </p:spPr>
      </p:sp>
      <p:sp>
        <p:nvSpPr>
          <p:cNvPr id="20484" name="Rectangle 3"/>
          <p:cNvSpPr>
            <a:spLocks noGrp="1" noChangeArrowheads="1"/>
          </p:cNvSpPr>
          <p:nvPr>
            <p:ph type="body" idx="1"/>
          </p:nvPr>
        </p:nvSpPr>
        <p:spPr>
          <a:noFill/>
          <a:ln/>
        </p:spPr>
        <p:txBody>
          <a:bodyPr/>
          <a:lstStyle/>
          <a:p>
            <a:pPr eaLnBrk="1" hangingPunct="1"/>
            <a:endParaRPr lang="es-ES" dirty="0"/>
          </a:p>
        </p:txBody>
      </p:sp>
    </p:spTree>
    <p:extLst>
      <p:ext uri="{BB962C8B-B14F-4D97-AF65-F5344CB8AC3E}">
        <p14:creationId xmlns:p14="http://schemas.microsoft.com/office/powerpoint/2010/main" val="16581814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2C185CC9-E411-456A-B371-01FCA46F7BAF}" type="slidenum">
              <a:rPr lang="en-US" smtClean="0"/>
              <a:pPr/>
              <a:t>5</a:t>
            </a:fld>
            <a:endParaRPr lang="en-US" dirty="0"/>
          </a:p>
        </p:txBody>
      </p:sp>
      <p:sp>
        <p:nvSpPr>
          <p:cNvPr id="20483" name="Rectangle 2"/>
          <p:cNvSpPr>
            <a:spLocks noGrp="1" noRot="1" noChangeAspect="1" noChangeArrowheads="1" noTextEdit="1"/>
          </p:cNvSpPr>
          <p:nvPr>
            <p:ph type="sldImg"/>
          </p:nvPr>
        </p:nvSpPr>
        <p:spPr>
          <a:xfrm>
            <a:off x="1303338" y="638175"/>
            <a:ext cx="4181475" cy="3136900"/>
          </a:xfrm>
          <a:ln/>
        </p:spPr>
      </p:sp>
      <p:sp>
        <p:nvSpPr>
          <p:cNvPr id="20484" name="Rectangle 3"/>
          <p:cNvSpPr>
            <a:spLocks noGrp="1" noChangeArrowheads="1"/>
          </p:cNvSpPr>
          <p:nvPr>
            <p:ph type="body" idx="1"/>
          </p:nvPr>
        </p:nvSpPr>
        <p:spPr>
          <a:noFill/>
          <a:ln/>
        </p:spPr>
        <p:txBody>
          <a:bodyPr/>
          <a:lstStyle/>
          <a:p>
            <a:pPr eaLnBrk="1" hangingPunct="1"/>
            <a:endParaRPr lang="es-ES" dirty="0"/>
          </a:p>
        </p:txBody>
      </p:sp>
    </p:spTree>
    <p:extLst>
      <p:ext uri="{BB962C8B-B14F-4D97-AF65-F5344CB8AC3E}">
        <p14:creationId xmlns:p14="http://schemas.microsoft.com/office/powerpoint/2010/main" val="17185653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2C185CC9-E411-456A-B371-01FCA46F7BAF}" type="slidenum">
              <a:rPr lang="en-US" smtClean="0"/>
              <a:pPr/>
              <a:t>6</a:t>
            </a:fld>
            <a:endParaRPr lang="en-US" dirty="0"/>
          </a:p>
        </p:txBody>
      </p:sp>
      <p:sp>
        <p:nvSpPr>
          <p:cNvPr id="20483" name="Rectangle 2"/>
          <p:cNvSpPr>
            <a:spLocks noGrp="1" noRot="1" noChangeAspect="1" noChangeArrowheads="1" noTextEdit="1"/>
          </p:cNvSpPr>
          <p:nvPr>
            <p:ph type="sldImg"/>
          </p:nvPr>
        </p:nvSpPr>
        <p:spPr>
          <a:xfrm>
            <a:off x="1303338" y="638175"/>
            <a:ext cx="4181475" cy="3136900"/>
          </a:xfrm>
          <a:ln/>
        </p:spPr>
      </p:sp>
      <p:sp>
        <p:nvSpPr>
          <p:cNvPr id="20484" name="Rectangle 3"/>
          <p:cNvSpPr>
            <a:spLocks noGrp="1" noChangeArrowheads="1"/>
          </p:cNvSpPr>
          <p:nvPr>
            <p:ph type="body" idx="1"/>
          </p:nvPr>
        </p:nvSpPr>
        <p:spPr>
          <a:noFill/>
          <a:ln/>
        </p:spPr>
        <p:txBody>
          <a:bodyPr/>
          <a:lstStyle/>
          <a:p>
            <a:pPr eaLnBrk="1" hangingPunct="1"/>
            <a:endParaRPr lang="es-ES" dirty="0"/>
          </a:p>
        </p:txBody>
      </p:sp>
    </p:spTree>
    <p:extLst>
      <p:ext uri="{BB962C8B-B14F-4D97-AF65-F5344CB8AC3E}">
        <p14:creationId xmlns:p14="http://schemas.microsoft.com/office/powerpoint/2010/main" val="9310697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2C185CC9-E411-456A-B371-01FCA46F7BAF}" type="slidenum">
              <a:rPr lang="en-US" smtClean="0"/>
              <a:pPr/>
              <a:t>8</a:t>
            </a:fld>
            <a:endParaRPr lang="en-US" dirty="0"/>
          </a:p>
        </p:txBody>
      </p:sp>
      <p:sp>
        <p:nvSpPr>
          <p:cNvPr id="20483" name="Rectangle 2"/>
          <p:cNvSpPr>
            <a:spLocks noGrp="1" noRot="1" noChangeAspect="1" noChangeArrowheads="1" noTextEdit="1"/>
          </p:cNvSpPr>
          <p:nvPr>
            <p:ph type="sldImg"/>
          </p:nvPr>
        </p:nvSpPr>
        <p:spPr>
          <a:xfrm>
            <a:off x="1303338" y="638175"/>
            <a:ext cx="4181475" cy="3136900"/>
          </a:xfrm>
          <a:ln/>
        </p:spPr>
      </p:sp>
      <p:sp>
        <p:nvSpPr>
          <p:cNvPr id="20484" name="Rectangle 3"/>
          <p:cNvSpPr>
            <a:spLocks noGrp="1" noChangeArrowheads="1"/>
          </p:cNvSpPr>
          <p:nvPr>
            <p:ph type="body" idx="1"/>
          </p:nvPr>
        </p:nvSpPr>
        <p:spPr>
          <a:noFill/>
          <a:ln/>
        </p:spPr>
        <p:txBody>
          <a:bodyPr/>
          <a:lstStyle/>
          <a:p>
            <a:pPr eaLnBrk="1" hangingPunct="1"/>
            <a:endParaRPr lang="es-ES" dirty="0"/>
          </a:p>
        </p:txBody>
      </p:sp>
    </p:spTree>
    <p:extLst>
      <p:ext uri="{BB962C8B-B14F-4D97-AF65-F5344CB8AC3E}">
        <p14:creationId xmlns:p14="http://schemas.microsoft.com/office/powerpoint/2010/main" val="13833313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3338" y="638175"/>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73B0CE-6166-714D-9DE8-697B07EB01E8}" type="slidenum">
              <a:rPr lang="en-US" smtClean="0"/>
              <a:t>9</a:t>
            </a:fld>
            <a:endParaRPr lang="en-US" dirty="0"/>
          </a:p>
        </p:txBody>
      </p:sp>
    </p:spTree>
    <p:extLst>
      <p:ext uri="{BB962C8B-B14F-4D97-AF65-F5344CB8AC3E}">
        <p14:creationId xmlns:p14="http://schemas.microsoft.com/office/powerpoint/2010/main" val="28007328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3338" y="638175"/>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73B0CE-6166-714D-9DE8-697B07EB01E8}" type="slidenum">
              <a:rPr lang="en-US" smtClean="0"/>
              <a:t>10</a:t>
            </a:fld>
            <a:endParaRPr lang="en-US" dirty="0"/>
          </a:p>
        </p:txBody>
      </p:sp>
    </p:spTree>
    <p:extLst>
      <p:ext uri="{BB962C8B-B14F-4D97-AF65-F5344CB8AC3E}">
        <p14:creationId xmlns:p14="http://schemas.microsoft.com/office/powerpoint/2010/main" val="8692916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3338" y="638175"/>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B3EA800-2413-4888-B80C-924ED883E987}" type="slidenum">
              <a:rPr lang="en-US" smtClean="0"/>
              <a:pPr>
                <a:defRPr/>
              </a:pPr>
              <a:t>11</a:t>
            </a:fld>
            <a:endParaRPr lang="en-US" dirty="0"/>
          </a:p>
        </p:txBody>
      </p:sp>
    </p:spTree>
    <p:extLst>
      <p:ext uri="{BB962C8B-B14F-4D97-AF65-F5344CB8AC3E}">
        <p14:creationId xmlns:p14="http://schemas.microsoft.com/office/powerpoint/2010/main" val="3493583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sic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914400" y="1417320"/>
            <a:ext cx="6781800" cy="685800"/>
          </a:xfrm>
          <a:prstGeom prst="rect">
            <a:avLst/>
          </a:prstGeom>
        </p:spPr>
        <p:txBody>
          <a:bodyPr vert="horz" wrap="square" lIns="0" tIns="0" rIns="0" bIns="0" rtlCol="0" anchor="b" anchorCtr="0">
            <a:noAutofit/>
          </a:bodyPr>
          <a:lstStyle>
            <a:lvl1pPr>
              <a:lnSpc>
                <a:spcPts val="2600"/>
              </a:lnSpc>
              <a:defRPr sz="2400"/>
            </a:lvl1pPr>
          </a:lstStyle>
          <a:p>
            <a:r>
              <a:rPr lang="en-US"/>
              <a:t>Click to edit Master title style</a:t>
            </a:r>
            <a:endParaRPr lang="en-US" dirty="0"/>
          </a:p>
        </p:txBody>
      </p:sp>
      <p:sp>
        <p:nvSpPr>
          <p:cNvPr id="8" name="Text Placeholder 2"/>
          <p:cNvSpPr>
            <a:spLocks noGrp="1"/>
          </p:cNvSpPr>
          <p:nvPr>
            <p:ph idx="1" hasCustomPrompt="1"/>
          </p:nvPr>
        </p:nvSpPr>
        <p:spPr>
          <a:xfrm>
            <a:off x="914400" y="2377440"/>
            <a:ext cx="6781800" cy="3539430"/>
          </a:xfrm>
          <a:prstGeom prst="rect">
            <a:avLst/>
          </a:prstGeom>
        </p:spPr>
        <p:txBody>
          <a:bodyPr vert="horz" wrap="square" lIns="0" tIns="0" rIns="0" bIns="0" rtlCol="0">
            <a:noAutofit/>
          </a:bodyPr>
          <a:lstStyle>
            <a:lvl1pPr>
              <a:defRPr sz="2000" b="1" i="0" baseline="0"/>
            </a:lvl1pPr>
            <a:lvl2pPr marL="457200" indent="-228600">
              <a:defRPr sz="2000"/>
            </a:lvl2pPr>
            <a:lvl3pPr marL="685800">
              <a:spcBef>
                <a:spcPts val="1200"/>
              </a:spcBef>
              <a:defRPr baseline="0">
                <a:latin typeface="arial" charset="0"/>
              </a:defRPr>
            </a:lvl3pPr>
            <a:lvl5pPr>
              <a:defRPr sz="2000"/>
            </a:lvl5pPr>
          </a:lstStyle>
          <a:p>
            <a:r>
              <a:rPr lang="en-US" dirty="0"/>
              <a:t>Bulleted slides should…</a:t>
            </a:r>
          </a:p>
          <a:p>
            <a:pPr lvl="1"/>
            <a:r>
              <a:rPr lang="en-US" dirty="0"/>
              <a:t>only include one level of sub-bullets</a:t>
            </a:r>
          </a:p>
          <a:p>
            <a:pPr lvl="1"/>
            <a:r>
              <a:rPr lang="en-US" dirty="0"/>
              <a:t>contain at most about 50 words, including the title (if you have a lot more, consider a second slide)</a:t>
            </a:r>
          </a:p>
          <a:p>
            <a:pPr lvl="2"/>
            <a:r>
              <a:rPr lang="en-US" dirty="0"/>
              <a:t>Level 3</a:t>
            </a:r>
          </a:p>
          <a:p>
            <a:r>
              <a:rPr lang="en-US" dirty="0"/>
              <a:t>If you stick to that limit, you’ll fit (this slide </a:t>
            </a:r>
            <a:br>
              <a:rPr lang="en-US" dirty="0"/>
            </a:br>
            <a:r>
              <a:rPr lang="en-US" dirty="0"/>
              <a:t>has 49 words)</a:t>
            </a:r>
          </a:p>
          <a:p>
            <a:pPr lvl="4"/>
            <a:endParaRPr lang="en-US" dirty="0"/>
          </a:p>
        </p:txBody>
      </p:sp>
      <p:sp>
        <p:nvSpPr>
          <p:cNvPr id="3" name="Text Placeholder 2"/>
          <p:cNvSpPr>
            <a:spLocks noGrp="1"/>
          </p:cNvSpPr>
          <p:nvPr>
            <p:ph type="body" sz="quarter" idx="10" hasCustomPrompt="1"/>
          </p:nvPr>
        </p:nvSpPr>
        <p:spPr>
          <a:xfrm>
            <a:off x="914400" y="6186488"/>
            <a:ext cx="5602288" cy="198437"/>
          </a:xfrm>
        </p:spPr>
        <p:txBody>
          <a:bodyPr/>
          <a:lstStyle>
            <a:lvl1pPr marL="0" indent="0">
              <a:buFontTx/>
              <a:buNone/>
              <a:defRPr sz="1000"/>
            </a:lvl1pPr>
          </a:lstStyle>
          <a:p>
            <a:pPr>
              <a:spcBef>
                <a:spcPct val="50000"/>
              </a:spcBef>
            </a:pPr>
            <a:r>
              <a:rPr lang="en-US" i="1" dirty="0"/>
              <a:t>Source/</a:t>
            </a:r>
            <a:r>
              <a:rPr lang="en-US" i="1" dirty="0" err="1"/>
              <a:t>Footnote:</a:t>
            </a:r>
            <a:r>
              <a:rPr lang="en-US" dirty="0" err="1"/>
              <a:t>Ovid</a:t>
            </a:r>
            <a:r>
              <a:rPr lang="en-US" dirty="0"/>
              <a:t> </a:t>
            </a:r>
            <a:r>
              <a:rPr lang="en-US" dirty="0" err="1"/>
              <a:t>ulpa</a:t>
            </a:r>
            <a:r>
              <a:rPr lang="en-US" dirty="0"/>
              <a:t> </a:t>
            </a:r>
            <a:r>
              <a:rPr lang="en-US" dirty="0" err="1"/>
              <a:t>perovident</a:t>
            </a:r>
            <a:r>
              <a:rPr lang="en-US" dirty="0"/>
              <a:t> </a:t>
            </a:r>
            <a:r>
              <a:rPr lang="en-US" dirty="0" err="1"/>
              <a:t>faciatiam</a:t>
            </a:r>
            <a:r>
              <a:rPr lang="en-US" dirty="0"/>
              <a:t> </a:t>
            </a:r>
            <a:r>
              <a:rPr lang="en-US" dirty="0" err="1"/>
              <a:t>cor</a:t>
            </a:r>
            <a:r>
              <a:rPr lang="en-US" dirty="0"/>
              <a:t> </a:t>
            </a:r>
            <a:r>
              <a:rPr lang="en-US" dirty="0" err="1"/>
              <a:t>soluptum</a:t>
            </a:r>
            <a:r>
              <a:rPr lang="en-US" dirty="0"/>
              <a:t> </a:t>
            </a:r>
            <a:r>
              <a:rPr lang="en-US" dirty="0" err="1"/>
              <a:t>comnim</a:t>
            </a:r>
            <a:r>
              <a:rPr lang="en-US" dirty="0"/>
              <a:t> </a:t>
            </a:r>
            <a:r>
              <a:rPr lang="en-US" dirty="0" err="1"/>
              <a:t>eiciet</a:t>
            </a:r>
            <a:r>
              <a:rPr lang="en-US" dirty="0"/>
              <a:t> </a:t>
            </a:r>
            <a:r>
              <a:rPr lang="en-US" dirty="0" err="1"/>
              <a:t>esequas</a:t>
            </a:r>
            <a:r>
              <a:rPr lang="en-US" dirty="0"/>
              <a:t> </a:t>
            </a:r>
            <a:r>
              <a:rPr lang="en-US" dirty="0" err="1"/>
              <a:t>pedi</a:t>
            </a:r>
            <a:endParaRPr lang="en-US" dirty="0"/>
          </a:p>
        </p:txBody>
      </p:sp>
    </p:spTree>
    <p:extLst>
      <p:ext uri="{BB962C8B-B14F-4D97-AF65-F5344CB8AC3E}">
        <p14:creationId xmlns:p14="http://schemas.microsoft.com/office/powerpoint/2010/main" val="3919144405"/>
      </p:ext>
    </p:extLst>
  </p:cSld>
  <p:clrMapOvr>
    <a:masterClrMapping/>
  </p:clrMapOvr>
  <p:extLst>
    <p:ext uri="{DCECCB84-F9BA-43D5-87BE-67443E8EF086}">
      <p15:sldGuideLst xmlns:p15="http://schemas.microsoft.com/office/powerpoint/2012/main">
        <p15:guide id="1" orient="horz" pos="960" userDrawn="1">
          <p15:clr>
            <a:srgbClr val="FBAE40"/>
          </p15:clr>
        </p15:guide>
        <p15:guide id="2" orient="horz" pos="1584" userDrawn="1">
          <p15:clr>
            <a:srgbClr val="FBAE40"/>
          </p15:clr>
        </p15:guide>
        <p15:guide id="3" pos="57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loser Slide with Partner">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914400" y="1417320"/>
            <a:ext cx="6781800" cy="685800"/>
          </a:xfrm>
          <a:prstGeom prst="rect">
            <a:avLst/>
          </a:prstGeom>
        </p:spPr>
        <p:txBody>
          <a:bodyPr vert="horz" wrap="square" lIns="0" tIns="0" rIns="0" bIns="0" rtlCol="0" anchor="b" anchorCtr="0">
            <a:noAutofit/>
          </a:bodyPr>
          <a:lstStyle>
            <a:lvl1pPr algn="ctr">
              <a:lnSpc>
                <a:spcPts val="2600"/>
              </a:lnSpc>
              <a:defRPr sz="2400" baseline="0"/>
            </a:lvl1pPr>
          </a:lstStyle>
          <a:p>
            <a:r>
              <a:rPr lang="en-US" dirty="0"/>
              <a:t>Closer Slide with 1 Partner</a:t>
            </a:r>
          </a:p>
        </p:txBody>
      </p:sp>
      <p:sp>
        <p:nvSpPr>
          <p:cNvPr id="8" name="Text Placeholder 2"/>
          <p:cNvSpPr>
            <a:spLocks noGrp="1"/>
          </p:cNvSpPr>
          <p:nvPr>
            <p:ph idx="1" hasCustomPrompt="1"/>
          </p:nvPr>
        </p:nvSpPr>
        <p:spPr>
          <a:xfrm>
            <a:off x="914400" y="2377440"/>
            <a:ext cx="6781800" cy="1706880"/>
          </a:xfrm>
          <a:prstGeom prst="rect">
            <a:avLst/>
          </a:prstGeom>
        </p:spPr>
        <p:txBody>
          <a:bodyPr vert="horz" wrap="square" lIns="0" tIns="0" rIns="0" bIns="0" rtlCol="0">
            <a:noAutofit/>
          </a:bodyPr>
          <a:lstStyle>
            <a:lvl1pPr marL="0" indent="0" algn="ctr">
              <a:buNone/>
              <a:defRPr sz="2000" b="1" i="0" baseline="0">
                <a:latin typeface="Arial Black" charset="0"/>
                <a:ea typeface="Arial Black" charset="0"/>
                <a:cs typeface="Arial Black" charset="0"/>
              </a:defRPr>
            </a:lvl1pPr>
            <a:lvl2pPr marL="228600" indent="0">
              <a:buNone/>
              <a:defRPr sz="2400" b="1" i="0">
                <a:latin typeface="Arial Black" charset="0"/>
                <a:ea typeface="Arial Black" charset="0"/>
                <a:cs typeface="Arial Black" charset="0"/>
              </a:defRPr>
            </a:lvl2pPr>
            <a:lvl3pPr marL="457200" indent="0">
              <a:spcBef>
                <a:spcPts val="1200"/>
              </a:spcBef>
              <a:buNone/>
              <a:defRPr sz="2400" b="1" i="0" baseline="0">
                <a:latin typeface="arial" charset="0"/>
              </a:defRPr>
            </a:lvl3pPr>
            <a:lvl5pPr marL="1828800" indent="0">
              <a:buNone/>
              <a:defRPr sz="2400" b="1" i="0"/>
            </a:lvl5pPr>
          </a:lstStyle>
          <a:p>
            <a:r>
              <a:rPr lang="en-US" dirty="0"/>
              <a:t>Thank you text here</a:t>
            </a:r>
          </a:p>
        </p:txBody>
      </p:sp>
      <p:sp>
        <p:nvSpPr>
          <p:cNvPr id="10" name="Picture Placeholder 10"/>
          <p:cNvSpPr>
            <a:spLocks noGrp="1"/>
          </p:cNvSpPr>
          <p:nvPr>
            <p:ph type="pic" sz="quarter" idx="12"/>
          </p:nvPr>
        </p:nvSpPr>
        <p:spPr>
          <a:xfrm>
            <a:off x="4572000" y="4744403"/>
            <a:ext cx="2773680" cy="1108075"/>
          </a:xfrm>
          <a:prstGeom prst="rect">
            <a:avLst/>
          </a:prstGeom>
        </p:spPr>
        <p:txBody>
          <a:bodyPr/>
          <a:lstStyle/>
          <a:p>
            <a:r>
              <a:rPr lang="en-US" dirty="0"/>
              <a:t>Click icon to add picture</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62971" y="4585402"/>
            <a:ext cx="1301578" cy="1426076"/>
          </a:xfrm>
          <a:prstGeom prst="rect">
            <a:avLst/>
          </a:prstGeom>
        </p:spPr>
      </p:pic>
    </p:spTree>
    <p:extLst>
      <p:ext uri="{BB962C8B-B14F-4D97-AF65-F5344CB8AC3E}">
        <p14:creationId xmlns:p14="http://schemas.microsoft.com/office/powerpoint/2010/main" val="1573009612"/>
      </p:ext>
    </p:extLst>
  </p:cSld>
  <p:clrMapOvr>
    <a:masterClrMapping/>
  </p:clrMapOvr>
  <p:extLst>
    <p:ext uri="{DCECCB84-F9BA-43D5-87BE-67443E8EF086}">
      <p15:sldGuideLst xmlns:p15="http://schemas.microsoft.com/office/powerpoint/2012/main">
        <p15:guide id="1" orient="horz" pos="960">
          <p15:clr>
            <a:srgbClr val="FBAE40"/>
          </p15:clr>
        </p15:guide>
        <p15:guide id="2" orient="horz" pos="1584">
          <p15:clr>
            <a:srgbClr val="FBAE40"/>
          </p15:clr>
        </p15:guide>
        <p15:guide id="3" pos="576">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loser Slide with Partner">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914400" y="1417320"/>
            <a:ext cx="6781800" cy="685800"/>
          </a:xfrm>
          <a:prstGeom prst="rect">
            <a:avLst/>
          </a:prstGeom>
        </p:spPr>
        <p:txBody>
          <a:bodyPr vert="horz" wrap="square" lIns="0" tIns="0" rIns="0" bIns="0" rtlCol="0" anchor="b" anchorCtr="0">
            <a:noAutofit/>
          </a:bodyPr>
          <a:lstStyle>
            <a:lvl1pPr algn="ctr">
              <a:lnSpc>
                <a:spcPts val="2600"/>
              </a:lnSpc>
              <a:defRPr sz="2400" baseline="0"/>
            </a:lvl1pPr>
          </a:lstStyle>
          <a:p>
            <a:r>
              <a:rPr lang="en-US" dirty="0"/>
              <a:t>Closer Slide with 2 Partners</a:t>
            </a:r>
          </a:p>
        </p:txBody>
      </p:sp>
      <p:sp>
        <p:nvSpPr>
          <p:cNvPr id="8" name="Text Placeholder 2"/>
          <p:cNvSpPr>
            <a:spLocks noGrp="1"/>
          </p:cNvSpPr>
          <p:nvPr>
            <p:ph idx="1" hasCustomPrompt="1"/>
          </p:nvPr>
        </p:nvSpPr>
        <p:spPr>
          <a:xfrm>
            <a:off x="914400" y="2377440"/>
            <a:ext cx="6781800" cy="1706880"/>
          </a:xfrm>
          <a:prstGeom prst="rect">
            <a:avLst/>
          </a:prstGeom>
        </p:spPr>
        <p:txBody>
          <a:bodyPr vert="horz" wrap="square" lIns="0" tIns="0" rIns="0" bIns="0" rtlCol="0">
            <a:noAutofit/>
          </a:bodyPr>
          <a:lstStyle>
            <a:lvl1pPr marL="0" indent="0" algn="ctr">
              <a:buNone/>
              <a:defRPr sz="2000" b="1" i="0" baseline="0">
                <a:latin typeface="Arial Black" charset="0"/>
                <a:ea typeface="Arial Black" charset="0"/>
                <a:cs typeface="Arial Black" charset="0"/>
              </a:defRPr>
            </a:lvl1pPr>
            <a:lvl2pPr marL="228600" indent="0">
              <a:buNone/>
              <a:defRPr sz="2400" b="1" i="0">
                <a:latin typeface="Arial Black" charset="0"/>
                <a:ea typeface="Arial Black" charset="0"/>
                <a:cs typeface="Arial Black" charset="0"/>
              </a:defRPr>
            </a:lvl2pPr>
            <a:lvl3pPr marL="457200" indent="0">
              <a:spcBef>
                <a:spcPts val="1200"/>
              </a:spcBef>
              <a:buNone/>
              <a:defRPr sz="2400" b="1" i="0" baseline="0">
                <a:latin typeface="arial" charset="0"/>
              </a:defRPr>
            </a:lvl3pPr>
            <a:lvl5pPr marL="1828800" indent="0">
              <a:buNone/>
              <a:defRPr sz="2400" b="1" i="0"/>
            </a:lvl5pPr>
          </a:lstStyle>
          <a:p>
            <a:r>
              <a:rPr lang="en-US" dirty="0"/>
              <a:t>Thank you text here</a:t>
            </a:r>
          </a:p>
        </p:txBody>
      </p:sp>
      <p:sp>
        <p:nvSpPr>
          <p:cNvPr id="10" name="Picture Placeholder 10"/>
          <p:cNvSpPr>
            <a:spLocks noGrp="1"/>
          </p:cNvSpPr>
          <p:nvPr>
            <p:ph type="pic" sz="quarter" idx="12"/>
          </p:nvPr>
        </p:nvSpPr>
        <p:spPr>
          <a:xfrm>
            <a:off x="3760179" y="4744403"/>
            <a:ext cx="1326977" cy="1108075"/>
          </a:xfrm>
          <a:prstGeom prst="rect">
            <a:avLst/>
          </a:prstGeom>
        </p:spPr>
        <p:txBody>
          <a:bodyPr/>
          <a:lstStyle/>
          <a:p>
            <a:r>
              <a:rPr lang="en-US" dirty="0"/>
              <a:t>Click icon to add picture</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51150" y="4585402"/>
            <a:ext cx="1301578" cy="1426076"/>
          </a:xfrm>
          <a:prstGeom prst="rect">
            <a:avLst/>
          </a:prstGeom>
        </p:spPr>
      </p:pic>
      <p:sp>
        <p:nvSpPr>
          <p:cNvPr id="6" name="Picture Placeholder 10"/>
          <p:cNvSpPr>
            <a:spLocks noGrp="1"/>
          </p:cNvSpPr>
          <p:nvPr>
            <p:ph type="pic" sz="quarter" idx="13"/>
          </p:nvPr>
        </p:nvSpPr>
        <p:spPr>
          <a:xfrm>
            <a:off x="5608298" y="4744403"/>
            <a:ext cx="1326977" cy="1108075"/>
          </a:xfrm>
          <a:prstGeom prst="rect">
            <a:avLst/>
          </a:prstGeom>
        </p:spPr>
        <p:txBody>
          <a:bodyPr/>
          <a:lstStyle/>
          <a:p>
            <a:r>
              <a:rPr lang="en-US" dirty="0"/>
              <a:t>Click icon to add picture</a:t>
            </a:r>
          </a:p>
        </p:txBody>
      </p:sp>
    </p:spTree>
    <p:extLst>
      <p:ext uri="{BB962C8B-B14F-4D97-AF65-F5344CB8AC3E}">
        <p14:creationId xmlns:p14="http://schemas.microsoft.com/office/powerpoint/2010/main" val="979214441"/>
      </p:ext>
    </p:extLst>
  </p:cSld>
  <p:clrMapOvr>
    <a:masterClrMapping/>
  </p:clrMapOvr>
  <p:extLst>
    <p:ext uri="{DCECCB84-F9BA-43D5-87BE-67443E8EF086}">
      <p15:sldGuideLst xmlns:p15="http://schemas.microsoft.com/office/powerpoint/2012/main">
        <p15:guide id="1" orient="horz" pos="960">
          <p15:clr>
            <a:srgbClr val="FBAE40"/>
          </p15:clr>
        </p15:guide>
        <p15:guide id="2" orient="horz" pos="1584">
          <p15:clr>
            <a:srgbClr val="FBAE40"/>
          </p15:clr>
        </p15:guide>
        <p15:guide id="3" pos="576">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Closer Slide with Partner">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914400" y="1417320"/>
            <a:ext cx="6781800" cy="685800"/>
          </a:xfrm>
          <a:prstGeom prst="rect">
            <a:avLst/>
          </a:prstGeom>
        </p:spPr>
        <p:txBody>
          <a:bodyPr vert="horz" wrap="square" lIns="0" tIns="0" rIns="0" bIns="0" rtlCol="0" anchor="b" anchorCtr="0">
            <a:noAutofit/>
          </a:bodyPr>
          <a:lstStyle>
            <a:lvl1pPr algn="ctr">
              <a:lnSpc>
                <a:spcPts val="2600"/>
              </a:lnSpc>
              <a:defRPr sz="2400" baseline="0"/>
            </a:lvl1pPr>
          </a:lstStyle>
          <a:p>
            <a:r>
              <a:rPr lang="en-US" dirty="0"/>
              <a:t>Closer Slide with 3 Partners</a:t>
            </a:r>
          </a:p>
        </p:txBody>
      </p:sp>
      <p:sp>
        <p:nvSpPr>
          <p:cNvPr id="8" name="Text Placeholder 2"/>
          <p:cNvSpPr>
            <a:spLocks noGrp="1"/>
          </p:cNvSpPr>
          <p:nvPr>
            <p:ph idx="1" hasCustomPrompt="1"/>
          </p:nvPr>
        </p:nvSpPr>
        <p:spPr>
          <a:xfrm>
            <a:off x="914400" y="2377440"/>
            <a:ext cx="6781800" cy="1706880"/>
          </a:xfrm>
          <a:prstGeom prst="rect">
            <a:avLst/>
          </a:prstGeom>
        </p:spPr>
        <p:txBody>
          <a:bodyPr vert="horz" wrap="square" lIns="0" tIns="0" rIns="0" bIns="0" rtlCol="0">
            <a:noAutofit/>
          </a:bodyPr>
          <a:lstStyle>
            <a:lvl1pPr marL="0" indent="0" algn="ctr">
              <a:buNone/>
              <a:defRPr sz="2000" b="1" i="0" baseline="0">
                <a:latin typeface="Arial Black" charset="0"/>
                <a:ea typeface="Arial Black" charset="0"/>
                <a:cs typeface="Arial Black" charset="0"/>
              </a:defRPr>
            </a:lvl1pPr>
            <a:lvl2pPr marL="228600" indent="0">
              <a:buNone/>
              <a:defRPr sz="2400" b="1" i="0">
                <a:latin typeface="Arial Black" charset="0"/>
                <a:ea typeface="Arial Black" charset="0"/>
                <a:cs typeface="Arial Black" charset="0"/>
              </a:defRPr>
            </a:lvl2pPr>
            <a:lvl3pPr marL="457200" indent="0">
              <a:spcBef>
                <a:spcPts val="1200"/>
              </a:spcBef>
              <a:buNone/>
              <a:defRPr sz="2400" b="1" i="0" baseline="0">
                <a:latin typeface="arial" charset="0"/>
              </a:defRPr>
            </a:lvl3pPr>
            <a:lvl5pPr marL="1828800" indent="0">
              <a:buNone/>
              <a:defRPr sz="2400" b="1" i="0"/>
            </a:lvl5pPr>
          </a:lstStyle>
          <a:p>
            <a:r>
              <a:rPr lang="en-US" dirty="0"/>
              <a:t>Thank you text here</a:t>
            </a:r>
          </a:p>
        </p:txBody>
      </p:sp>
      <p:sp>
        <p:nvSpPr>
          <p:cNvPr id="10" name="Picture Placeholder 10"/>
          <p:cNvSpPr>
            <a:spLocks noGrp="1"/>
          </p:cNvSpPr>
          <p:nvPr>
            <p:ph type="pic" sz="quarter" idx="12"/>
          </p:nvPr>
        </p:nvSpPr>
        <p:spPr>
          <a:xfrm>
            <a:off x="2715742" y="4744403"/>
            <a:ext cx="1326977" cy="1108075"/>
          </a:xfrm>
          <a:prstGeom prst="rect">
            <a:avLst/>
          </a:prstGeom>
        </p:spPr>
        <p:txBody>
          <a:bodyPr/>
          <a:lstStyle/>
          <a:p>
            <a:r>
              <a:rPr lang="en-US" dirty="0"/>
              <a:t>Click icon to add picture</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4400" y="4585402"/>
            <a:ext cx="1301578" cy="1426076"/>
          </a:xfrm>
          <a:prstGeom prst="rect">
            <a:avLst/>
          </a:prstGeom>
        </p:spPr>
      </p:pic>
      <p:sp>
        <p:nvSpPr>
          <p:cNvPr id="6" name="Picture Placeholder 10"/>
          <p:cNvSpPr>
            <a:spLocks noGrp="1"/>
          </p:cNvSpPr>
          <p:nvPr>
            <p:ph type="pic" sz="quarter" idx="13"/>
          </p:nvPr>
        </p:nvSpPr>
        <p:spPr>
          <a:xfrm>
            <a:off x="4542483" y="4744403"/>
            <a:ext cx="1326977" cy="1108075"/>
          </a:xfrm>
          <a:prstGeom prst="rect">
            <a:avLst/>
          </a:prstGeom>
        </p:spPr>
        <p:txBody>
          <a:bodyPr/>
          <a:lstStyle/>
          <a:p>
            <a:r>
              <a:rPr lang="en-US" dirty="0"/>
              <a:t>Click icon to add picture</a:t>
            </a:r>
          </a:p>
        </p:txBody>
      </p:sp>
      <p:sp>
        <p:nvSpPr>
          <p:cNvPr id="9" name="Picture Placeholder 10"/>
          <p:cNvSpPr>
            <a:spLocks noGrp="1"/>
          </p:cNvSpPr>
          <p:nvPr>
            <p:ph type="pic" sz="quarter" idx="14"/>
          </p:nvPr>
        </p:nvSpPr>
        <p:spPr>
          <a:xfrm>
            <a:off x="6369223" y="4744403"/>
            <a:ext cx="1326977" cy="1108075"/>
          </a:xfrm>
          <a:prstGeom prst="rect">
            <a:avLst/>
          </a:prstGeom>
        </p:spPr>
        <p:txBody>
          <a:bodyPr/>
          <a:lstStyle/>
          <a:p>
            <a:r>
              <a:rPr lang="en-US" dirty="0"/>
              <a:t>Click icon to add picture</a:t>
            </a:r>
          </a:p>
        </p:txBody>
      </p:sp>
    </p:spTree>
    <p:extLst>
      <p:ext uri="{BB962C8B-B14F-4D97-AF65-F5344CB8AC3E}">
        <p14:creationId xmlns:p14="http://schemas.microsoft.com/office/powerpoint/2010/main" val="1475293262"/>
      </p:ext>
    </p:extLst>
  </p:cSld>
  <p:clrMapOvr>
    <a:masterClrMapping/>
  </p:clrMapOvr>
  <p:extLst>
    <p:ext uri="{DCECCB84-F9BA-43D5-87BE-67443E8EF086}">
      <p15:sldGuideLst xmlns:p15="http://schemas.microsoft.com/office/powerpoint/2012/main">
        <p15:guide id="1" orient="horz" pos="960">
          <p15:clr>
            <a:srgbClr val="FBAE40"/>
          </p15:clr>
        </p15:guide>
        <p15:guide id="2" orient="horz" pos="1584">
          <p15:clr>
            <a:srgbClr val="FBAE40"/>
          </p15:clr>
        </p15:guide>
        <p15:guide id="3" pos="576">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57247" y="6223829"/>
            <a:ext cx="1746806" cy="365125"/>
          </a:xfrm>
          <a:prstGeom prst="rect">
            <a:avLst/>
          </a:prstGeom>
        </p:spPr>
        <p:txBody>
          <a:bodyPr/>
          <a:lstStyle/>
          <a:p>
            <a:fld id="{8C4E44D7-D10D-438A-89B1-B1D4DF645E5C}" type="datetime1">
              <a:rPr lang="en-US" smtClean="0"/>
              <a:t>5/1/2023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689542" y="6249079"/>
            <a:ext cx="1279663" cy="365125"/>
          </a:xfrm>
          <a:prstGeom prst="rect">
            <a:avLst/>
          </a:prstGeom>
        </p:spPr>
        <p:txBody>
          <a:bodyPr/>
          <a:lstStyle>
            <a:lvl1pPr>
              <a:defRPr sz="1650"/>
            </a:lvl1pPr>
          </a:lstStyle>
          <a:p>
            <a:fld id="{09679E61-0207-4115-88C3-549884759146}" type="slidenum">
              <a:rPr lang="en-US" smtClean="0"/>
              <a:pPr/>
              <a:t>‹#›</a:t>
            </a:fld>
            <a:endParaRPr lang="en-US" dirty="0"/>
          </a:p>
        </p:txBody>
      </p:sp>
    </p:spTree>
    <p:extLst>
      <p:ext uri="{BB962C8B-B14F-4D97-AF65-F5344CB8AC3E}">
        <p14:creationId xmlns:p14="http://schemas.microsoft.com/office/powerpoint/2010/main" val="19550908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resentation Title Slide">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914400" y="1812517"/>
            <a:ext cx="7315200" cy="685800"/>
          </a:xfrm>
          <a:prstGeom prst="rect">
            <a:avLst/>
          </a:prstGeom>
        </p:spPr>
        <p:txBody>
          <a:bodyPr vert="horz" wrap="square" lIns="0" tIns="0" rIns="0" bIns="0" rtlCol="0" anchor="b" anchorCtr="0">
            <a:noAutofit/>
          </a:bodyPr>
          <a:lstStyle/>
          <a:p>
            <a:r>
              <a:rPr lang="en-US" dirty="0"/>
              <a:t>Presentation Title</a:t>
            </a:r>
          </a:p>
        </p:txBody>
      </p:sp>
      <p:sp>
        <p:nvSpPr>
          <p:cNvPr id="3" name="Content Placeholder 2"/>
          <p:cNvSpPr>
            <a:spLocks noGrp="1"/>
          </p:cNvSpPr>
          <p:nvPr>
            <p:ph sz="quarter" idx="10" hasCustomPrompt="1"/>
          </p:nvPr>
        </p:nvSpPr>
        <p:spPr>
          <a:xfrm>
            <a:off x="914400" y="3076479"/>
            <a:ext cx="7315200" cy="357601"/>
          </a:xfrm>
          <a:prstGeom prst="rect">
            <a:avLst/>
          </a:prstGeom>
        </p:spPr>
        <p:txBody>
          <a:bodyPr/>
          <a:lstStyle>
            <a:lvl1pPr algn="ctr">
              <a:defRPr baseline="0"/>
            </a:lvl1pPr>
            <a:lvl2pPr algn="ctr">
              <a:defRPr/>
            </a:lvl2pPr>
            <a:lvl3pPr algn="ctr">
              <a:defRPr/>
            </a:lvl3pPr>
            <a:lvl4pPr algn="ctr">
              <a:defRPr/>
            </a:lvl4pPr>
            <a:lvl5pPr algn="ctr">
              <a:defRPr/>
            </a:lvl5pPr>
          </a:lstStyle>
          <a:p>
            <a:pPr lvl="0"/>
            <a:r>
              <a:rPr lang="en-US" dirty="0"/>
              <a:t>Presentation Subtitle</a:t>
            </a:r>
          </a:p>
        </p:txBody>
      </p:sp>
      <p:sp>
        <p:nvSpPr>
          <p:cNvPr id="2" name="TextBox 1"/>
          <p:cNvSpPr txBox="1"/>
          <p:nvPr userDrawn="1"/>
        </p:nvSpPr>
        <p:spPr>
          <a:xfrm>
            <a:off x="-6858000" y="2976880"/>
            <a:ext cx="914400" cy="914400"/>
          </a:xfrm>
          <a:prstGeom prst="rect">
            <a:avLst/>
          </a:prstGeom>
        </p:spPr>
        <p:txBody>
          <a:bodyPr vert="horz" wrap="none" lIns="0" tIns="0" rIns="0" bIns="0" rtlCol="0" anchor="t" anchorCtr="0">
            <a:noAutofit/>
          </a:bodyPr>
          <a:lstStyle/>
          <a:p>
            <a:endParaRPr lang="en-US" sz="2400" dirty="0"/>
          </a:p>
        </p:txBody>
      </p:sp>
      <p:sp>
        <p:nvSpPr>
          <p:cNvPr id="7" name="Text Placeholder 6"/>
          <p:cNvSpPr>
            <a:spLocks noGrp="1"/>
          </p:cNvSpPr>
          <p:nvPr>
            <p:ph type="body" sz="quarter" idx="11" hasCustomPrompt="1"/>
          </p:nvPr>
        </p:nvSpPr>
        <p:spPr>
          <a:xfrm>
            <a:off x="914400" y="3783057"/>
            <a:ext cx="7315200" cy="344347"/>
          </a:xfrm>
          <a:prstGeom prst="rect">
            <a:avLst/>
          </a:prstGeom>
        </p:spPr>
        <p:txBody>
          <a:bodyPr/>
          <a:lstStyle>
            <a:lvl1pPr>
              <a:defRPr sz="1800"/>
            </a:lvl1pPr>
          </a:lstStyle>
          <a:p>
            <a:pPr lvl="0"/>
            <a:r>
              <a:rPr lang="en-US" dirty="0"/>
              <a:t>Author name</a:t>
            </a:r>
          </a:p>
        </p:txBody>
      </p:sp>
      <p:cxnSp>
        <p:nvCxnSpPr>
          <p:cNvPr id="8" name="Straight Connector 7"/>
          <p:cNvCxnSpPr/>
          <p:nvPr userDrawn="1"/>
        </p:nvCxnSpPr>
        <p:spPr>
          <a:xfrm>
            <a:off x="914400" y="2788416"/>
            <a:ext cx="73152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4650692"/>
      </p:ext>
    </p:extLst>
  </p:cSld>
  <p:clrMapOvr>
    <a:masterClrMapping/>
  </p:clrMapOvr>
  <p:extLst>
    <p:ext uri="{DCECCB84-F9BA-43D5-87BE-67443E8EF086}">
      <p15:sldGuideLst xmlns:p15="http://schemas.microsoft.com/office/powerpoint/2012/main">
        <p15:guide id="1" orient="horz" pos="2232" userDrawn="1">
          <p15:clr>
            <a:srgbClr val="FBAE40"/>
          </p15:clr>
        </p15:guide>
        <p15:guide id="2" orient="horz" pos="264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57247" y="6223829"/>
            <a:ext cx="1746806" cy="365125"/>
          </a:xfrm>
          <a:prstGeom prst="rect">
            <a:avLst/>
          </a:prstGeom>
        </p:spPr>
        <p:txBody>
          <a:bodyPr/>
          <a:lstStyle/>
          <a:p>
            <a:fld id="{8C4E44D7-D10D-438A-89B1-B1D4DF645E5C}" type="datetime1">
              <a:rPr lang="en-US" smtClean="0"/>
              <a:t>5/1/2023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689542" y="6249079"/>
            <a:ext cx="1279663" cy="365125"/>
          </a:xfrm>
          <a:prstGeom prst="rect">
            <a:avLst/>
          </a:prstGeom>
        </p:spPr>
        <p:txBody>
          <a:bodyPr/>
          <a:lstStyle>
            <a:lvl1pPr>
              <a:defRPr sz="1650"/>
            </a:lvl1pPr>
          </a:lstStyle>
          <a:p>
            <a:fld id="{09679E61-0207-4115-88C3-549884759146}" type="slidenum">
              <a:rPr lang="en-US" smtClean="0"/>
              <a:pPr/>
              <a:t>‹#›</a:t>
            </a:fld>
            <a:endParaRPr lang="en-US" dirty="0"/>
          </a:p>
        </p:txBody>
      </p:sp>
    </p:spTree>
    <p:extLst>
      <p:ext uri="{BB962C8B-B14F-4D97-AF65-F5344CB8AC3E}">
        <p14:creationId xmlns:p14="http://schemas.microsoft.com/office/powerpoint/2010/main" val="2436833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resentation Title with Partner">
    <p:spTree>
      <p:nvGrpSpPr>
        <p:cNvPr id="1" name=""/>
        <p:cNvGrpSpPr/>
        <p:nvPr/>
      </p:nvGrpSpPr>
      <p:grpSpPr>
        <a:xfrm>
          <a:off x="0" y="0"/>
          <a:ext cx="0" cy="0"/>
          <a:chOff x="0" y="0"/>
          <a:chExt cx="0" cy="0"/>
        </a:xfrm>
      </p:grpSpPr>
      <p:sp>
        <p:nvSpPr>
          <p:cNvPr id="4" name="Title Placeholder 1"/>
          <p:cNvSpPr>
            <a:spLocks noGrp="1"/>
          </p:cNvSpPr>
          <p:nvPr>
            <p:ph type="title" hasCustomPrompt="1"/>
          </p:nvPr>
        </p:nvSpPr>
        <p:spPr>
          <a:xfrm>
            <a:off x="914400" y="1812517"/>
            <a:ext cx="7315200" cy="685800"/>
          </a:xfrm>
          <a:prstGeom prst="rect">
            <a:avLst/>
          </a:prstGeom>
        </p:spPr>
        <p:txBody>
          <a:bodyPr vert="horz" wrap="square" lIns="0" tIns="0" rIns="0" bIns="0" rtlCol="0" anchor="b" anchorCtr="0">
            <a:noAutofit/>
          </a:bodyPr>
          <a:lstStyle>
            <a:lvl1pPr>
              <a:defRPr baseline="0"/>
            </a:lvl1pPr>
          </a:lstStyle>
          <a:p>
            <a:r>
              <a:rPr lang="en-US" dirty="0"/>
              <a:t>Presentation Title </a:t>
            </a:r>
            <a:br>
              <a:rPr lang="en-US" dirty="0"/>
            </a:br>
            <a:r>
              <a:rPr lang="en-US" dirty="0"/>
              <a:t>with Partner</a:t>
            </a:r>
          </a:p>
        </p:txBody>
      </p:sp>
      <p:sp>
        <p:nvSpPr>
          <p:cNvPr id="3" name="Content Placeholder 2"/>
          <p:cNvSpPr>
            <a:spLocks noGrp="1"/>
          </p:cNvSpPr>
          <p:nvPr>
            <p:ph sz="quarter" idx="10" hasCustomPrompt="1"/>
          </p:nvPr>
        </p:nvSpPr>
        <p:spPr>
          <a:xfrm>
            <a:off x="914400" y="3076479"/>
            <a:ext cx="7315200" cy="357601"/>
          </a:xfrm>
          <a:prstGeom prst="rect">
            <a:avLst/>
          </a:prstGeom>
        </p:spPr>
        <p:txBody>
          <a:bodyPr/>
          <a:lstStyle>
            <a:lvl1pPr algn="ctr">
              <a:defRPr baseline="0"/>
            </a:lvl1pPr>
            <a:lvl2pPr algn="ctr">
              <a:defRPr/>
            </a:lvl2pPr>
            <a:lvl3pPr algn="ctr">
              <a:defRPr/>
            </a:lvl3pPr>
            <a:lvl4pPr algn="ctr">
              <a:defRPr/>
            </a:lvl4pPr>
            <a:lvl5pPr algn="ctr">
              <a:defRPr/>
            </a:lvl5pPr>
          </a:lstStyle>
          <a:p>
            <a:pPr lvl="0"/>
            <a:r>
              <a:rPr lang="en-US" dirty="0"/>
              <a:t>Presentation Subtitle</a:t>
            </a:r>
          </a:p>
        </p:txBody>
      </p:sp>
      <p:sp>
        <p:nvSpPr>
          <p:cNvPr id="2" name="TextBox 1"/>
          <p:cNvSpPr txBox="1"/>
          <p:nvPr userDrawn="1"/>
        </p:nvSpPr>
        <p:spPr>
          <a:xfrm>
            <a:off x="-6858000" y="2976880"/>
            <a:ext cx="914400" cy="914400"/>
          </a:xfrm>
          <a:prstGeom prst="rect">
            <a:avLst/>
          </a:prstGeom>
        </p:spPr>
        <p:txBody>
          <a:bodyPr vert="horz" wrap="none" lIns="0" tIns="0" rIns="0" bIns="0" rtlCol="0" anchor="t" anchorCtr="0">
            <a:noAutofit/>
          </a:bodyPr>
          <a:lstStyle/>
          <a:p>
            <a:endParaRPr lang="en-US" sz="2400" dirty="0"/>
          </a:p>
        </p:txBody>
      </p:sp>
      <p:sp>
        <p:nvSpPr>
          <p:cNvPr id="7" name="Text Placeholder 6"/>
          <p:cNvSpPr>
            <a:spLocks noGrp="1"/>
          </p:cNvSpPr>
          <p:nvPr>
            <p:ph type="body" sz="quarter" idx="11" hasCustomPrompt="1"/>
          </p:nvPr>
        </p:nvSpPr>
        <p:spPr>
          <a:xfrm>
            <a:off x="914400" y="3783057"/>
            <a:ext cx="7315200" cy="344347"/>
          </a:xfrm>
          <a:prstGeom prst="rect">
            <a:avLst/>
          </a:prstGeom>
        </p:spPr>
        <p:txBody>
          <a:bodyPr/>
          <a:lstStyle>
            <a:lvl1pPr>
              <a:defRPr sz="1800"/>
            </a:lvl1pPr>
          </a:lstStyle>
          <a:p>
            <a:pPr lvl="0"/>
            <a:r>
              <a:rPr lang="en-US" dirty="0"/>
              <a:t>Author name</a:t>
            </a:r>
          </a:p>
        </p:txBody>
      </p:sp>
      <p:cxnSp>
        <p:nvCxnSpPr>
          <p:cNvPr id="9" name="Straight Connector 8"/>
          <p:cNvCxnSpPr/>
          <p:nvPr userDrawn="1"/>
        </p:nvCxnSpPr>
        <p:spPr>
          <a:xfrm>
            <a:off x="914400" y="2788416"/>
            <a:ext cx="73152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Picture Placeholder 10"/>
          <p:cNvSpPr>
            <a:spLocks noGrp="1"/>
          </p:cNvSpPr>
          <p:nvPr>
            <p:ph type="pic" sz="quarter" idx="12"/>
          </p:nvPr>
        </p:nvSpPr>
        <p:spPr>
          <a:xfrm>
            <a:off x="4572000" y="4744403"/>
            <a:ext cx="2773680" cy="1108075"/>
          </a:xfrm>
          <a:prstGeom prst="rect">
            <a:avLst/>
          </a:prstGeom>
        </p:spPr>
        <p:txBody>
          <a:bodyPr/>
          <a:lstStyle/>
          <a:p>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36167" y="4679066"/>
            <a:ext cx="1301578" cy="1426076"/>
          </a:xfrm>
          <a:prstGeom prst="rect">
            <a:avLst/>
          </a:prstGeom>
        </p:spPr>
      </p:pic>
    </p:spTree>
    <p:extLst>
      <p:ext uri="{BB962C8B-B14F-4D97-AF65-F5344CB8AC3E}">
        <p14:creationId xmlns:p14="http://schemas.microsoft.com/office/powerpoint/2010/main" val="340561736"/>
      </p:ext>
    </p:extLst>
  </p:cSld>
  <p:clrMapOvr>
    <a:masterClrMapping/>
  </p:clrMapOvr>
  <p:extLst>
    <p:ext uri="{DCECCB84-F9BA-43D5-87BE-67443E8EF086}">
      <p15:sldGuideLst xmlns:p15="http://schemas.microsoft.com/office/powerpoint/2012/main">
        <p15:guide id="1" orient="horz" pos="2232">
          <p15:clr>
            <a:srgbClr val="FBAE40"/>
          </p15:clr>
        </p15:guide>
        <p15:guide id="2" orient="horz" pos="26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Presentation Title with Partner">
    <p:spTree>
      <p:nvGrpSpPr>
        <p:cNvPr id="1" name=""/>
        <p:cNvGrpSpPr/>
        <p:nvPr/>
      </p:nvGrpSpPr>
      <p:grpSpPr>
        <a:xfrm>
          <a:off x="0" y="0"/>
          <a:ext cx="0" cy="0"/>
          <a:chOff x="0" y="0"/>
          <a:chExt cx="0" cy="0"/>
        </a:xfrm>
      </p:grpSpPr>
      <p:sp>
        <p:nvSpPr>
          <p:cNvPr id="4" name="Title Placeholder 1"/>
          <p:cNvSpPr>
            <a:spLocks noGrp="1"/>
          </p:cNvSpPr>
          <p:nvPr>
            <p:ph type="title" hasCustomPrompt="1"/>
          </p:nvPr>
        </p:nvSpPr>
        <p:spPr>
          <a:xfrm>
            <a:off x="914400" y="1812517"/>
            <a:ext cx="7315200" cy="685800"/>
          </a:xfrm>
          <a:prstGeom prst="rect">
            <a:avLst/>
          </a:prstGeom>
        </p:spPr>
        <p:txBody>
          <a:bodyPr vert="horz" wrap="square" lIns="0" tIns="0" rIns="0" bIns="0" rtlCol="0" anchor="b" anchorCtr="0">
            <a:noAutofit/>
          </a:bodyPr>
          <a:lstStyle>
            <a:lvl1pPr>
              <a:defRPr baseline="0"/>
            </a:lvl1pPr>
          </a:lstStyle>
          <a:p>
            <a:r>
              <a:rPr lang="en-US" dirty="0"/>
              <a:t>Presentation Title </a:t>
            </a:r>
            <a:br>
              <a:rPr lang="en-US" dirty="0"/>
            </a:br>
            <a:r>
              <a:rPr lang="en-US" dirty="0"/>
              <a:t>with 2 Partners</a:t>
            </a:r>
          </a:p>
        </p:txBody>
      </p:sp>
      <p:sp>
        <p:nvSpPr>
          <p:cNvPr id="3" name="Content Placeholder 2"/>
          <p:cNvSpPr>
            <a:spLocks noGrp="1"/>
          </p:cNvSpPr>
          <p:nvPr>
            <p:ph sz="quarter" idx="10" hasCustomPrompt="1"/>
          </p:nvPr>
        </p:nvSpPr>
        <p:spPr>
          <a:xfrm>
            <a:off x="914400" y="3076479"/>
            <a:ext cx="7315200" cy="357601"/>
          </a:xfrm>
          <a:prstGeom prst="rect">
            <a:avLst/>
          </a:prstGeom>
        </p:spPr>
        <p:txBody>
          <a:bodyPr/>
          <a:lstStyle>
            <a:lvl1pPr algn="ctr">
              <a:defRPr baseline="0"/>
            </a:lvl1pPr>
            <a:lvl2pPr algn="ctr">
              <a:defRPr/>
            </a:lvl2pPr>
            <a:lvl3pPr algn="ctr">
              <a:defRPr/>
            </a:lvl3pPr>
            <a:lvl4pPr algn="ctr">
              <a:defRPr/>
            </a:lvl4pPr>
            <a:lvl5pPr algn="ctr">
              <a:defRPr/>
            </a:lvl5pPr>
          </a:lstStyle>
          <a:p>
            <a:pPr lvl="0"/>
            <a:r>
              <a:rPr lang="en-US" dirty="0"/>
              <a:t>Presentation Subtitle</a:t>
            </a:r>
          </a:p>
        </p:txBody>
      </p:sp>
      <p:sp>
        <p:nvSpPr>
          <p:cNvPr id="2" name="TextBox 1"/>
          <p:cNvSpPr txBox="1"/>
          <p:nvPr userDrawn="1"/>
        </p:nvSpPr>
        <p:spPr>
          <a:xfrm>
            <a:off x="-6858000" y="2976880"/>
            <a:ext cx="914400" cy="914400"/>
          </a:xfrm>
          <a:prstGeom prst="rect">
            <a:avLst/>
          </a:prstGeom>
        </p:spPr>
        <p:txBody>
          <a:bodyPr vert="horz" wrap="none" lIns="0" tIns="0" rIns="0" bIns="0" rtlCol="0" anchor="t" anchorCtr="0">
            <a:noAutofit/>
          </a:bodyPr>
          <a:lstStyle/>
          <a:p>
            <a:endParaRPr lang="en-US" sz="2400" dirty="0"/>
          </a:p>
        </p:txBody>
      </p:sp>
      <p:sp>
        <p:nvSpPr>
          <p:cNvPr id="7" name="Text Placeholder 6"/>
          <p:cNvSpPr>
            <a:spLocks noGrp="1"/>
          </p:cNvSpPr>
          <p:nvPr>
            <p:ph type="body" sz="quarter" idx="11" hasCustomPrompt="1"/>
          </p:nvPr>
        </p:nvSpPr>
        <p:spPr>
          <a:xfrm>
            <a:off x="914400" y="3783057"/>
            <a:ext cx="7315200" cy="344347"/>
          </a:xfrm>
          <a:prstGeom prst="rect">
            <a:avLst/>
          </a:prstGeom>
        </p:spPr>
        <p:txBody>
          <a:bodyPr/>
          <a:lstStyle>
            <a:lvl1pPr>
              <a:defRPr sz="1800"/>
            </a:lvl1pPr>
          </a:lstStyle>
          <a:p>
            <a:pPr lvl="0"/>
            <a:r>
              <a:rPr lang="en-US" dirty="0"/>
              <a:t>Author name</a:t>
            </a:r>
          </a:p>
        </p:txBody>
      </p:sp>
      <p:cxnSp>
        <p:nvCxnSpPr>
          <p:cNvPr id="9" name="Straight Connector 8"/>
          <p:cNvCxnSpPr/>
          <p:nvPr userDrawn="1"/>
        </p:nvCxnSpPr>
        <p:spPr>
          <a:xfrm>
            <a:off x="914400" y="2788416"/>
            <a:ext cx="73152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Picture Placeholder 10"/>
          <p:cNvSpPr>
            <a:spLocks noGrp="1"/>
          </p:cNvSpPr>
          <p:nvPr>
            <p:ph type="pic" sz="quarter" idx="12"/>
          </p:nvPr>
        </p:nvSpPr>
        <p:spPr>
          <a:xfrm>
            <a:off x="3760179" y="4744403"/>
            <a:ext cx="1326977" cy="1108075"/>
          </a:xfrm>
          <a:prstGeom prst="rect">
            <a:avLst/>
          </a:prstGeom>
        </p:spPr>
        <p:txBody>
          <a:bodyPr/>
          <a:lstStyle/>
          <a:p>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51150" y="4585402"/>
            <a:ext cx="1301578" cy="1426076"/>
          </a:xfrm>
          <a:prstGeom prst="rect">
            <a:avLst/>
          </a:prstGeom>
        </p:spPr>
      </p:pic>
      <p:sp>
        <p:nvSpPr>
          <p:cNvPr id="12" name="Picture Placeholder 10"/>
          <p:cNvSpPr>
            <a:spLocks noGrp="1"/>
          </p:cNvSpPr>
          <p:nvPr>
            <p:ph type="pic" sz="quarter" idx="13"/>
          </p:nvPr>
        </p:nvSpPr>
        <p:spPr>
          <a:xfrm>
            <a:off x="5608298" y="4744403"/>
            <a:ext cx="1326977" cy="1108075"/>
          </a:xfrm>
          <a:prstGeom prst="rect">
            <a:avLst/>
          </a:prstGeom>
        </p:spPr>
        <p:txBody>
          <a:bodyPr/>
          <a:lstStyle/>
          <a:p>
            <a:endParaRPr lang="en-US" dirty="0"/>
          </a:p>
        </p:txBody>
      </p:sp>
    </p:spTree>
    <p:extLst>
      <p:ext uri="{BB962C8B-B14F-4D97-AF65-F5344CB8AC3E}">
        <p14:creationId xmlns:p14="http://schemas.microsoft.com/office/powerpoint/2010/main" val="1030012425"/>
      </p:ext>
    </p:extLst>
  </p:cSld>
  <p:clrMapOvr>
    <a:masterClrMapping/>
  </p:clrMapOvr>
  <p:extLst>
    <p:ext uri="{DCECCB84-F9BA-43D5-87BE-67443E8EF086}">
      <p15:sldGuideLst xmlns:p15="http://schemas.microsoft.com/office/powerpoint/2012/main">
        <p15:guide id="1" orient="horz" pos="2232">
          <p15:clr>
            <a:srgbClr val="FBAE40"/>
          </p15:clr>
        </p15:guide>
        <p15:guide id="2" orient="horz" pos="26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Presentation Title with Partner">
    <p:spTree>
      <p:nvGrpSpPr>
        <p:cNvPr id="1" name=""/>
        <p:cNvGrpSpPr/>
        <p:nvPr/>
      </p:nvGrpSpPr>
      <p:grpSpPr>
        <a:xfrm>
          <a:off x="0" y="0"/>
          <a:ext cx="0" cy="0"/>
          <a:chOff x="0" y="0"/>
          <a:chExt cx="0" cy="0"/>
        </a:xfrm>
      </p:grpSpPr>
      <p:sp>
        <p:nvSpPr>
          <p:cNvPr id="4" name="Title Placeholder 1"/>
          <p:cNvSpPr>
            <a:spLocks noGrp="1"/>
          </p:cNvSpPr>
          <p:nvPr>
            <p:ph type="title" hasCustomPrompt="1"/>
          </p:nvPr>
        </p:nvSpPr>
        <p:spPr>
          <a:xfrm>
            <a:off x="914400" y="1812517"/>
            <a:ext cx="7315200" cy="685800"/>
          </a:xfrm>
          <a:prstGeom prst="rect">
            <a:avLst/>
          </a:prstGeom>
        </p:spPr>
        <p:txBody>
          <a:bodyPr vert="horz" wrap="square" lIns="0" tIns="0" rIns="0" bIns="0" rtlCol="0" anchor="b" anchorCtr="0">
            <a:noAutofit/>
          </a:bodyPr>
          <a:lstStyle>
            <a:lvl1pPr>
              <a:defRPr baseline="0"/>
            </a:lvl1pPr>
          </a:lstStyle>
          <a:p>
            <a:r>
              <a:rPr lang="en-US" dirty="0"/>
              <a:t>Presentation Title </a:t>
            </a:r>
            <a:br>
              <a:rPr lang="en-US" dirty="0"/>
            </a:br>
            <a:r>
              <a:rPr lang="en-US"/>
              <a:t>with 3 </a:t>
            </a:r>
            <a:r>
              <a:rPr lang="en-US" dirty="0"/>
              <a:t>Partners</a:t>
            </a:r>
          </a:p>
        </p:txBody>
      </p:sp>
      <p:sp>
        <p:nvSpPr>
          <p:cNvPr id="3" name="Content Placeholder 2"/>
          <p:cNvSpPr>
            <a:spLocks noGrp="1"/>
          </p:cNvSpPr>
          <p:nvPr>
            <p:ph sz="quarter" idx="10" hasCustomPrompt="1"/>
          </p:nvPr>
        </p:nvSpPr>
        <p:spPr>
          <a:xfrm>
            <a:off x="914400" y="3076479"/>
            <a:ext cx="7315200" cy="357601"/>
          </a:xfrm>
          <a:prstGeom prst="rect">
            <a:avLst/>
          </a:prstGeom>
        </p:spPr>
        <p:txBody>
          <a:bodyPr/>
          <a:lstStyle>
            <a:lvl1pPr algn="ctr">
              <a:defRPr baseline="0"/>
            </a:lvl1pPr>
            <a:lvl2pPr algn="ctr">
              <a:defRPr/>
            </a:lvl2pPr>
            <a:lvl3pPr algn="ctr">
              <a:defRPr/>
            </a:lvl3pPr>
            <a:lvl4pPr algn="ctr">
              <a:defRPr/>
            </a:lvl4pPr>
            <a:lvl5pPr algn="ctr">
              <a:defRPr/>
            </a:lvl5pPr>
          </a:lstStyle>
          <a:p>
            <a:pPr lvl="0"/>
            <a:r>
              <a:rPr lang="en-US" dirty="0"/>
              <a:t>Presentation Subtitle</a:t>
            </a:r>
          </a:p>
        </p:txBody>
      </p:sp>
      <p:sp>
        <p:nvSpPr>
          <p:cNvPr id="2" name="TextBox 1"/>
          <p:cNvSpPr txBox="1"/>
          <p:nvPr userDrawn="1"/>
        </p:nvSpPr>
        <p:spPr>
          <a:xfrm>
            <a:off x="-6858000" y="2976880"/>
            <a:ext cx="914400" cy="914400"/>
          </a:xfrm>
          <a:prstGeom prst="rect">
            <a:avLst/>
          </a:prstGeom>
        </p:spPr>
        <p:txBody>
          <a:bodyPr vert="horz" wrap="none" lIns="0" tIns="0" rIns="0" bIns="0" rtlCol="0" anchor="t" anchorCtr="0">
            <a:noAutofit/>
          </a:bodyPr>
          <a:lstStyle/>
          <a:p>
            <a:endParaRPr lang="en-US" sz="2400" dirty="0"/>
          </a:p>
        </p:txBody>
      </p:sp>
      <p:sp>
        <p:nvSpPr>
          <p:cNvPr id="7" name="Text Placeholder 6"/>
          <p:cNvSpPr>
            <a:spLocks noGrp="1"/>
          </p:cNvSpPr>
          <p:nvPr>
            <p:ph type="body" sz="quarter" idx="11" hasCustomPrompt="1"/>
          </p:nvPr>
        </p:nvSpPr>
        <p:spPr>
          <a:xfrm>
            <a:off x="914400" y="3783057"/>
            <a:ext cx="7315200" cy="344347"/>
          </a:xfrm>
          <a:prstGeom prst="rect">
            <a:avLst/>
          </a:prstGeom>
        </p:spPr>
        <p:txBody>
          <a:bodyPr/>
          <a:lstStyle>
            <a:lvl1pPr>
              <a:defRPr sz="1800"/>
            </a:lvl1pPr>
          </a:lstStyle>
          <a:p>
            <a:pPr lvl="0"/>
            <a:r>
              <a:rPr lang="en-US" dirty="0"/>
              <a:t>Author name</a:t>
            </a:r>
          </a:p>
        </p:txBody>
      </p:sp>
      <p:cxnSp>
        <p:nvCxnSpPr>
          <p:cNvPr id="9" name="Straight Connector 8"/>
          <p:cNvCxnSpPr/>
          <p:nvPr userDrawn="1"/>
        </p:nvCxnSpPr>
        <p:spPr>
          <a:xfrm>
            <a:off x="914400" y="2788416"/>
            <a:ext cx="73152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Picture Placeholder 10"/>
          <p:cNvSpPr>
            <a:spLocks noGrp="1"/>
          </p:cNvSpPr>
          <p:nvPr>
            <p:ph type="pic" sz="quarter" idx="12"/>
          </p:nvPr>
        </p:nvSpPr>
        <p:spPr>
          <a:xfrm>
            <a:off x="3108547" y="4744403"/>
            <a:ext cx="1326977" cy="1108075"/>
          </a:xfrm>
          <a:prstGeom prst="rect">
            <a:avLst/>
          </a:prstGeom>
        </p:spPr>
        <p:txBody>
          <a:bodyPr/>
          <a:lstStyle/>
          <a:p>
            <a:endParaRPr lang="en-US" dirty="0"/>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07205" y="4585402"/>
            <a:ext cx="1301578" cy="1426076"/>
          </a:xfrm>
          <a:prstGeom prst="rect">
            <a:avLst/>
          </a:prstGeom>
        </p:spPr>
      </p:pic>
      <p:sp>
        <p:nvSpPr>
          <p:cNvPr id="14" name="Picture Placeholder 10"/>
          <p:cNvSpPr>
            <a:spLocks noGrp="1"/>
          </p:cNvSpPr>
          <p:nvPr>
            <p:ph type="pic" sz="quarter" idx="13"/>
          </p:nvPr>
        </p:nvSpPr>
        <p:spPr>
          <a:xfrm>
            <a:off x="4935288" y="4744403"/>
            <a:ext cx="1326977" cy="1108075"/>
          </a:xfrm>
          <a:prstGeom prst="rect">
            <a:avLst/>
          </a:prstGeom>
        </p:spPr>
        <p:txBody>
          <a:bodyPr/>
          <a:lstStyle/>
          <a:p>
            <a:endParaRPr lang="en-US" dirty="0"/>
          </a:p>
        </p:txBody>
      </p:sp>
      <p:sp>
        <p:nvSpPr>
          <p:cNvPr id="15" name="Picture Placeholder 10"/>
          <p:cNvSpPr>
            <a:spLocks noGrp="1"/>
          </p:cNvSpPr>
          <p:nvPr>
            <p:ph type="pic" sz="quarter" idx="14"/>
          </p:nvPr>
        </p:nvSpPr>
        <p:spPr>
          <a:xfrm>
            <a:off x="6762028" y="4744403"/>
            <a:ext cx="1326977" cy="1108075"/>
          </a:xfrm>
          <a:prstGeom prst="rect">
            <a:avLst/>
          </a:prstGeom>
        </p:spPr>
        <p:txBody>
          <a:bodyPr/>
          <a:lstStyle/>
          <a:p>
            <a:endParaRPr lang="en-US" dirty="0"/>
          </a:p>
        </p:txBody>
      </p:sp>
    </p:spTree>
    <p:extLst>
      <p:ext uri="{BB962C8B-B14F-4D97-AF65-F5344CB8AC3E}">
        <p14:creationId xmlns:p14="http://schemas.microsoft.com/office/powerpoint/2010/main" val="1777833112"/>
      </p:ext>
    </p:extLst>
  </p:cSld>
  <p:clrMapOvr>
    <a:masterClrMapping/>
  </p:clrMapOvr>
  <p:extLst>
    <p:ext uri="{DCECCB84-F9BA-43D5-87BE-67443E8EF086}">
      <p15:sldGuideLst xmlns:p15="http://schemas.microsoft.com/office/powerpoint/2012/main">
        <p15:guide id="1" orient="horz" pos="2232">
          <p15:clr>
            <a:srgbClr val="FBAE40"/>
          </p15:clr>
        </p15:guide>
        <p15:guide id="2" orient="horz" pos="26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column basic slid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914400" y="1417320"/>
            <a:ext cx="6781800" cy="685800"/>
          </a:xfrm>
          <a:prstGeom prst="rect">
            <a:avLst/>
          </a:prstGeom>
        </p:spPr>
        <p:txBody>
          <a:bodyPr vert="horz" wrap="square" lIns="0" tIns="0" rIns="0" bIns="0" rtlCol="0" anchor="b" anchorCtr="0">
            <a:noAutofit/>
          </a:bodyPr>
          <a:lstStyle>
            <a:lvl1pPr>
              <a:lnSpc>
                <a:spcPts val="2600"/>
              </a:lnSpc>
              <a:defRPr sz="2400" baseline="0"/>
            </a:lvl1pPr>
          </a:lstStyle>
          <a:p>
            <a:r>
              <a:rPr lang="en-US" dirty="0"/>
              <a:t>2 column slide, one line header</a:t>
            </a:r>
          </a:p>
        </p:txBody>
      </p:sp>
      <p:sp>
        <p:nvSpPr>
          <p:cNvPr id="8" name="Text Placeholder 2"/>
          <p:cNvSpPr>
            <a:spLocks noGrp="1"/>
          </p:cNvSpPr>
          <p:nvPr>
            <p:ph idx="1" hasCustomPrompt="1"/>
          </p:nvPr>
        </p:nvSpPr>
        <p:spPr>
          <a:xfrm>
            <a:off x="914400" y="2331720"/>
            <a:ext cx="7133968" cy="3539430"/>
          </a:xfrm>
          <a:prstGeom prst="rect">
            <a:avLst/>
          </a:prstGeom>
        </p:spPr>
        <p:txBody>
          <a:bodyPr vert="horz" wrap="square" lIns="0" tIns="0" rIns="0" bIns="0" numCol="2" rtlCol="0">
            <a:noAutofit/>
          </a:bodyPr>
          <a:lstStyle>
            <a:lvl1pPr>
              <a:defRPr sz="2000" b="1" i="0" baseline="0"/>
            </a:lvl1pPr>
            <a:lvl2pPr marL="457200" indent="-228600">
              <a:spcBef>
                <a:spcPts val="600"/>
              </a:spcBef>
              <a:defRPr sz="2000"/>
            </a:lvl2pPr>
            <a:lvl3pPr marL="685800">
              <a:spcBef>
                <a:spcPts val="600"/>
              </a:spcBef>
              <a:defRPr baseline="0">
                <a:latin typeface="arial" charset="0"/>
              </a:defRPr>
            </a:lvl3pPr>
            <a:lvl5pPr>
              <a:defRPr sz="2000"/>
            </a:lvl5pPr>
          </a:lstStyle>
          <a:p>
            <a:r>
              <a:rPr lang="en-US" dirty="0"/>
              <a:t>Bulleted slides should…</a:t>
            </a:r>
          </a:p>
          <a:p>
            <a:pPr lvl="1"/>
            <a:r>
              <a:rPr lang="en-US" dirty="0"/>
              <a:t>only include one level of sub-bullets</a:t>
            </a:r>
          </a:p>
          <a:p>
            <a:pPr lvl="1"/>
            <a:r>
              <a:rPr lang="en-US" dirty="0"/>
              <a:t>contain at most about 50 words, including the title (if you have a lot more, consider a second slide)</a:t>
            </a:r>
          </a:p>
          <a:p>
            <a:pPr lvl="2"/>
            <a:r>
              <a:rPr lang="en-US" dirty="0"/>
              <a:t>Level 3</a:t>
            </a:r>
          </a:p>
          <a:p>
            <a:endParaRPr lang="en-US" dirty="0"/>
          </a:p>
          <a:p>
            <a:r>
              <a:rPr lang="en-US" dirty="0"/>
              <a:t>If you stick to that limit, you’ll fit (this slide </a:t>
            </a:r>
            <a:br>
              <a:rPr lang="en-US" dirty="0"/>
            </a:br>
            <a:r>
              <a:rPr lang="en-US" dirty="0"/>
              <a:t>has 49 words)</a:t>
            </a:r>
          </a:p>
          <a:p>
            <a:pPr lvl="4"/>
            <a:endParaRPr lang="en-US" dirty="0"/>
          </a:p>
        </p:txBody>
      </p:sp>
      <p:sp>
        <p:nvSpPr>
          <p:cNvPr id="3" name="Text Placeholder 2"/>
          <p:cNvSpPr>
            <a:spLocks noGrp="1"/>
          </p:cNvSpPr>
          <p:nvPr>
            <p:ph type="body" sz="quarter" idx="10" hasCustomPrompt="1"/>
          </p:nvPr>
        </p:nvSpPr>
        <p:spPr>
          <a:xfrm>
            <a:off x="914400" y="6186488"/>
            <a:ext cx="5602288" cy="198437"/>
          </a:xfrm>
        </p:spPr>
        <p:txBody>
          <a:bodyPr/>
          <a:lstStyle>
            <a:lvl1pPr marL="0" indent="0">
              <a:buFontTx/>
              <a:buNone/>
              <a:defRPr sz="1000"/>
            </a:lvl1pPr>
          </a:lstStyle>
          <a:p>
            <a:pPr>
              <a:spcBef>
                <a:spcPct val="50000"/>
              </a:spcBef>
            </a:pPr>
            <a:r>
              <a:rPr lang="en-US" i="1" dirty="0"/>
              <a:t>Source/</a:t>
            </a:r>
            <a:r>
              <a:rPr lang="en-US" i="1" dirty="0" err="1"/>
              <a:t>Footnote:</a:t>
            </a:r>
            <a:r>
              <a:rPr lang="en-US" dirty="0" err="1"/>
              <a:t>Ovid</a:t>
            </a:r>
            <a:r>
              <a:rPr lang="en-US" dirty="0"/>
              <a:t> </a:t>
            </a:r>
            <a:r>
              <a:rPr lang="en-US" dirty="0" err="1"/>
              <a:t>ulpa</a:t>
            </a:r>
            <a:r>
              <a:rPr lang="en-US" dirty="0"/>
              <a:t> </a:t>
            </a:r>
            <a:r>
              <a:rPr lang="en-US" dirty="0" err="1"/>
              <a:t>perovident</a:t>
            </a:r>
            <a:r>
              <a:rPr lang="en-US" dirty="0"/>
              <a:t> </a:t>
            </a:r>
            <a:r>
              <a:rPr lang="en-US" dirty="0" err="1"/>
              <a:t>faciatiam</a:t>
            </a:r>
            <a:r>
              <a:rPr lang="en-US" dirty="0"/>
              <a:t> </a:t>
            </a:r>
            <a:r>
              <a:rPr lang="en-US" dirty="0" err="1"/>
              <a:t>cor</a:t>
            </a:r>
            <a:r>
              <a:rPr lang="en-US" dirty="0"/>
              <a:t> </a:t>
            </a:r>
            <a:r>
              <a:rPr lang="en-US" dirty="0" err="1"/>
              <a:t>soluptum</a:t>
            </a:r>
            <a:r>
              <a:rPr lang="en-US" dirty="0"/>
              <a:t> </a:t>
            </a:r>
            <a:r>
              <a:rPr lang="en-US" dirty="0" err="1"/>
              <a:t>comnim</a:t>
            </a:r>
            <a:r>
              <a:rPr lang="en-US" dirty="0"/>
              <a:t> </a:t>
            </a:r>
            <a:r>
              <a:rPr lang="en-US" dirty="0" err="1"/>
              <a:t>eiciet</a:t>
            </a:r>
            <a:r>
              <a:rPr lang="en-US" dirty="0"/>
              <a:t> </a:t>
            </a:r>
            <a:r>
              <a:rPr lang="en-US" dirty="0" err="1"/>
              <a:t>esequas</a:t>
            </a:r>
            <a:r>
              <a:rPr lang="en-US" dirty="0"/>
              <a:t> </a:t>
            </a:r>
            <a:r>
              <a:rPr lang="en-US" dirty="0" err="1"/>
              <a:t>pedi</a:t>
            </a:r>
            <a:endParaRPr lang="en-US" dirty="0"/>
          </a:p>
        </p:txBody>
      </p:sp>
    </p:spTree>
    <p:extLst>
      <p:ext uri="{BB962C8B-B14F-4D97-AF65-F5344CB8AC3E}">
        <p14:creationId xmlns:p14="http://schemas.microsoft.com/office/powerpoint/2010/main" val="771241018"/>
      </p:ext>
    </p:extLst>
  </p:cSld>
  <p:clrMapOvr>
    <a:masterClrMapping/>
  </p:clrMapOvr>
  <p:extLst>
    <p:ext uri="{DCECCB84-F9BA-43D5-87BE-67443E8EF086}">
      <p15:sldGuideLst xmlns:p15="http://schemas.microsoft.com/office/powerpoint/2012/main">
        <p15:guide id="1" pos="576" userDrawn="1">
          <p15:clr>
            <a:srgbClr val="FBAE40"/>
          </p15:clr>
        </p15:guide>
        <p15:guide id="2" orient="horz" pos="960" userDrawn="1">
          <p15:clr>
            <a:srgbClr val="FBAE40"/>
          </p15:clr>
        </p15:guide>
        <p15:guide id="3" orient="horz" pos="1584"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 Column Text, 1 Pictur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914400" y="1417320"/>
            <a:ext cx="3484880" cy="685800"/>
          </a:xfrm>
          <a:prstGeom prst="rect">
            <a:avLst/>
          </a:prstGeom>
        </p:spPr>
        <p:txBody>
          <a:bodyPr vert="horz" wrap="square" lIns="0" tIns="0" rIns="0" bIns="0" rtlCol="0" anchor="b" anchorCtr="0">
            <a:noAutofit/>
          </a:bodyPr>
          <a:lstStyle>
            <a:lvl1pPr>
              <a:lnSpc>
                <a:spcPts val="2600"/>
              </a:lnSpc>
              <a:defRPr sz="2400" baseline="0"/>
            </a:lvl1pPr>
          </a:lstStyle>
          <a:p>
            <a:r>
              <a:rPr lang="en-US" dirty="0"/>
              <a:t>1 column + picture</a:t>
            </a:r>
          </a:p>
        </p:txBody>
      </p:sp>
      <p:sp>
        <p:nvSpPr>
          <p:cNvPr id="8" name="Text Placeholder 2"/>
          <p:cNvSpPr>
            <a:spLocks noGrp="1"/>
          </p:cNvSpPr>
          <p:nvPr>
            <p:ph idx="1" hasCustomPrompt="1"/>
          </p:nvPr>
        </p:nvSpPr>
        <p:spPr>
          <a:xfrm>
            <a:off x="914400" y="2331720"/>
            <a:ext cx="3484880" cy="3539430"/>
          </a:xfrm>
          <a:prstGeom prst="rect">
            <a:avLst/>
          </a:prstGeom>
        </p:spPr>
        <p:txBody>
          <a:bodyPr vert="horz" wrap="square" lIns="0" tIns="0" rIns="0" bIns="0" numCol="1" rtlCol="0">
            <a:noAutofit/>
          </a:bodyPr>
          <a:lstStyle>
            <a:lvl1pPr>
              <a:defRPr sz="2000" b="1" i="0" baseline="0"/>
            </a:lvl1pPr>
            <a:lvl2pPr marL="457200" indent="-228600">
              <a:spcBef>
                <a:spcPts val="600"/>
              </a:spcBef>
              <a:defRPr sz="2000"/>
            </a:lvl2pPr>
            <a:lvl3pPr marL="685800">
              <a:spcBef>
                <a:spcPts val="600"/>
              </a:spcBef>
              <a:defRPr baseline="0">
                <a:latin typeface="arial" charset="0"/>
              </a:defRPr>
            </a:lvl3pPr>
            <a:lvl5pPr>
              <a:defRPr sz="2000"/>
            </a:lvl5pPr>
          </a:lstStyle>
          <a:p>
            <a:r>
              <a:rPr lang="en-US" dirty="0"/>
              <a:t>Bulleted slides should…</a:t>
            </a:r>
          </a:p>
          <a:p>
            <a:pPr lvl="1"/>
            <a:r>
              <a:rPr lang="en-US" dirty="0"/>
              <a:t>only include one level of sub-bullets</a:t>
            </a:r>
          </a:p>
          <a:p>
            <a:pPr lvl="1"/>
            <a:r>
              <a:rPr lang="en-US" dirty="0"/>
              <a:t>contain at most about 50 words, including the title (if you have a lot more, consider a second slide)</a:t>
            </a:r>
          </a:p>
          <a:p>
            <a:pPr lvl="2"/>
            <a:r>
              <a:rPr lang="en-US" dirty="0"/>
              <a:t>Level 3</a:t>
            </a:r>
          </a:p>
        </p:txBody>
      </p:sp>
      <p:sp>
        <p:nvSpPr>
          <p:cNvPr id="3" name="Text Placeholder 2"/>
          <p:cNvSpPr>
            <a:spLocks noGrp="1"/>
          </p:cNvSpPr>
          <p:nvPr>
            <p:ph type="body" sz="quarter" idx="10" hasCustomPrompt="1"/>
          </p:nvPr>
        </p:nvSpPr>
        <p:spPr>
          <a:xfrm>
            <a:off x="914400" y="6186488"/>
            <a:ext cx="5602288" cy="198437"/>
          </a:xfrm>
        </p:spPr>
        <p:txBody>
          <a:bodyPr/>
          <a:lstStyle>
            <a:lvl1pPr marL="0" indent="0">
              <a:buFontTx/>
              <a:buNone/>
              <a:defRPr sz="1000"/>
            </a:lvl1pPr>
          </a:lstStyle>
          <a:p>
            <a:pPr>
              <a:spcBef>
                <a:spcPct val="50000"/>
              </a:spcBef>
            </a:pPr>
            <a:r>
              <a:rPr lang="en-US" i="1" dirty="0"/>
              <a:t>Source/</a:t>
            </a:r>
            <a:r>
              <a:rPr lang="en-US" i="1" dirty="0" err="1"/>
              <a:t>Footnote:</a:t>
            </a:r>
            <a:r>
              <a:rPr lang="en-US" dirty="0" err="1"/>
              <a:t>Ovid</a:t>
            </a:r>
            <a:r>
              <a:rPr lang="en-US" dirty="0"/>
              <a:t> </a:t>
            </a:r>
            <a:r>
              <a:rPr lang="en-US" dirty="0" err="1"/>
              <a:t>ulpa</a:t>
            </a:r>
            <a:r>
              <a:rPr lang="en-US" dirty="0"/>
              <a:t> </a:t>
            </a:r>
            <a:r>
              <a:rPr lang="en-US" dirty="0" err="1"/>
              <a:t>perovident</a:t>
            </a:r>
            <a:r>
              <a:rPr lang="en-US" dirty="0"/>
              <a:t> </a:t>
            </a:r>
            <a:r>
              <a:rPr lang="en-US" dirty="0" err="1"/>
              <a:t>faciatiam</a:t>
            </a:r>
            <a:r>
              <a:rPr lang="en-US" dirty="0"/>
              <a:t> </a:t>
            </a:r>
            <a:r>
              <a:rPr lang="en-US" dirty="0" err="1"/>
              <a:t>cor</a:t>
            </a:r>
            <a:r>
              <a:rPr lang="en-US" dirty="0"/>
              <a:t> </a:t>
            </a:r>
            <a:r>
              <a:rPr lang="en-US" dirty="0" err="1"/>
              <a:t>soluptum</a:t>
            </a:r>
            <a:r>
              <a:rPr lang="en-US" dirty="0"/>
              <a:t> </a:t>
            </a:r>
            <a:r>
              <a:rPr lang="en-US" dirty="0" err="1"/>
              <a:t>comnim</a:t>
            </a:r>
            <a:r>
              <a:rPr lang="en-US" dirty="0"/>
              <a:t> </a:t>
            </a:r>
            <a:r>
              <a:rPr lang="en-US" dirty="0" err="1"/>
              <a:t>eiciet</a:t>
            </a:r>
            <a:r>
              <a:rPr lang="en-US" dirty="0"/>
              <a:t> </a:t>
            </a:r>
            <a:r>
              <a:rPr lang="en-US" dirty="0" err="1"/>
              <a:t>esequas</a:t>
            </a:r>
            <a:r>
              <a:rPr lang="en-US" dirty="0"/>
              <a:t> </a:t>
            </a:r>
            <a:r>
              <a:rPr lang="en-US" dirty="0" err="1"/>
              <a:t>pedi</a:t>
            </a:r>
            <a:endParaRPr lang="en-US" dirty="0"/>
          </a:p>
        </p:txBody>
      </p:sp>
      <p:sp>
        <p:nvSpPr>
          <p:cNvPr id="5" name="Picture Placeholder 4"/>
          <p:cNvSpPr>
            <a:spLocks noGrp="1"/>
          </p:cNvSpPr>
          <p:nvPr>
            <p:ph type="pic" sz="quarter" idx="11"/>
          </p:nvPr>
        </p:nvSpPr>
        <p:spPr>
          <a:xfrm>
            <a:off x="4724400" y="1417320"/>
            <a:ext cx="2951480" cy="4530725"/>
          </a:xfrm>
        </p:spPr>
        <p:txBody>
          <a:bodyPr/>
          <a:lstStyle/>
          <a:p>
            <a:r>
              <a:rPr lang="en-US" dirty="0"/>
              <a:t>Click icon to add picture</a:t>
            </a:r>
          </a:p>
        </p:txBody>
      </p:sp>
    </p:spTree>
    <p:extLst>
      <p:ext uri="{BB962C8B-B14F-4D97-AF65-F5344CB8AC3E}">
        <p14:creationId xmlns:p14="http://schemas.microsoft.com/office/powerpoint/2010/main" val="412862377"/>
      </p:ext>
    </p:extLst>
  </p:cSld>
  <p:clrMapOvr>
    <a:masterClrMapping/>
  </p:clrMapOvr>
  <p:extLst>
    <p:ext uri="{DCECCB84-F9BA-43D5-87BE-67443E8EF086}">
      <p15:sldGuideLst xmlns:p15="http://schemas.microsoft.com/office/powerpoint/2012/main">
        <p15:guide id="1" pos="576" userDrawn="1">
          <p15:clr>
            <a:srgbClr val="FBAE40"/>
          </p15:clr>
        </p15:guide>
        <p15:guide id="2" pos="2976" userDrawn="1">
          <p15:clr>
            <a:srgbClr val="FBAE40"/>
          </p15:clr>
        </p15:guide>
        <p15:guide id="3" orient="horz" pos="960" userDrawn="1">
          <p15:clr>
            <a:srgbClr val="FBAE40"/>
          </p15:clr>
        </p15:guide>
        <p15:guide id="4" orient="horz" pos="1584"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raph Page with x-axis label">
    <p:spTree>
      <p:nvGrpSpPr>
        <p:cNvPr id="1" name=""/>
        <p:cNvGrpSpPr/>
        <p:nvPr/>
      </p:nvGrpSpPr>
      <p:grpSpPr>
        <a:xfrm>
          <a:off x="0" y="0"/>
          <a:ext cx="0" cy="0"/>
          <a:chOff x="0" y="0"/>
          <a:chExt cx="0" cy="0"/>
        </a:xfrm>
      </p:grpSpPr>
      <p:sp>
        <p:nvSpPr>
          <p:cNvPr id="4" name="Title 3"/>
          <p:cNvSpPr>
            <a:spLocks noGrp="1"/>
          </p:cNvSpPr>
          <p:nvPr>
            <p:ph type="title" hasCustomPrompt="1"/>
          </p:nvPr>
        </p:nvSpPr>
        <p:spPr>
          <a:xfrm>
            <a:off x="1028700" y="1417320"/>
            <a:ext cx="7086600" cy="685800"/>
          </a:xfrm>
        </p:spPr>
        <p:txBody>
          <a:bodyPr/>
          <a:lstStyle>
            <a:lvl1pPr algn="ctr">
              <a:defRPr baseline="0"/>
            </a:lvl1pPr>
          </a:lstStyle>
          <a:p>
            <a:r>
              <a:rPr lang="en-US" dirty="0"/>
              <a:t>Blank Chart Page with Footnote</a:t>
            </a:r>
          </a:p>
        </p:txBody>
      </p:sp>
      <p:sp>
        <p:nvSpPr>
          <p:cNvPr id="6" name="Text Placeholder 2"/>
          <p:cNvSpPr>
            <a:spLocks noGrp="1"/>
          </p:cNvSpPr>
          <p:nvPr>
            <p:ph type="body" sz="quarter" idx="10" hasCustomPrompt="1"/>
          </p:nvPr>
        </p:nvSpPr>
        <p:spPr>
          <a:xfrm>
            <a:off x="1028700" y="6186488"/>
            <a:ext cx="7086600" cy="198437"/>
          </a:xfrm>
        </p:spPr>
        <p:txBody>
          <a:bodyPr/>
          <a:lstStyle>
            <a:lvl1pPr marL="0" indent="0" algn="ctr">
              <a:buFontTx/>
              <a:buNone/>
              <a:defRPr sz="1000"/>
            </a:lvl1pPr>
          </a:lstStyle>
          <a:p>
            <a:pPr>
              <a:spcBef>
                <a:spcPct val="50000"/>
              </a:spcBef>
            </a:pPr>
            <a:r>
              <a:rPr lang="en-US" i="1" dirty="0"/>
              <a:t>Source/</a:t>
            </a:r>
            <a:r>
              <a:rPr lang="en-US" i="1" dirty="0" err="1"/>
              <a:t>Footnote:</a:t>
            </a:r>
            <a:r>
              <a:rPr lang="en-US" dirty="0" err="1"/>
              <a:t>Ovid</a:t>
            </a:r>
            <a:r>
              <a:rPr lang="en-US" dirty="0"/>
              <a:t> </a:t>
            </a:r>
            <a:r>
              <a:rPr lang="en-US" dirty="0" err="1"/>
              <a:t>ulpa</a:t>
            </a:r>
            <a:r>
              <a:rPr lang="en-US" dirty="0"/>
              <a:t> </a:t>
            </a:r>
            <a:r>
              <a:rPr lang="en-US" dirty="0" err="1"/>
              <a:t>perovident</a:t>
            </a:r>
            <a:r>
              <a:rPr lang="en-US" dirty="0"/>
              <a:t> </a:t>
            </a:r>
            <a:r>
              <a:rPr lang="en-US" dirty="0" err="1"/>
              <a:t>faciatiam</a:t>
            </a:r>
            <a:r>
              <a:rPr lang="en-US" dirty="0"/>
              <a:t> </a:t>
            </a:r>
            <a:r>
              <a:rPr lang="en-US" dirty="0" err="1"/>
              <a:t>cor</a:t>
            </a:r>
            <a:r>
              <a:rPr lang="en-US" dirty="0"/>
              <a:t> </a:t>
            </a:r>
            <a:r>
              <a:rPr lang="en-US" dirty="0" err="1"/>
              <a:t>soluptum</a:t>
            </a:r>
            <a:r>
              <a:rPr lang="en-US" dirty="0"/>
              <a:t> </a:t>
            </a:r>
            <a:r>
              <a:rPr lang="en-US" dirty="0" err="1"/>
              <a:t>comnim</a:t>
            </a:r>
            <a:r>
              <a:rPr lang="en-US" dirty="0"/>
              <a:t> </a:t>
            </a:r>
            <a:r>
              <a:rPr lang="en-US" dirty="0" err="1"/>
              <a:t>eiciet</a:t>
            </a:r>
            <a:r>
              <a:rPr lang="en-US" dirty="0"/>
              <a:t> </a:t>
            </a:r>
            <a:r>
              <a:rPr lang="en-US" dirty="0" err="1"/>
              <a:t>esequas</a:t>
            </a:r>
            <a:r>
              <a:rPr lang="en-US" dirty="0"/>
              <a:t> </a:t>
            </a:r>
            <a:r>
              <a:rPr lang="en-US" dirty="0" err="1"/>
              <a:t>pedi</a:t>
            </a:r>
            <a:endParaRPr lang="en-US" dirty="0"/>
          </a:p>
        </p:txBody>
      </p:sp>
      <p:sp>
        <p:nvSpPr>
          <p:cNvPr id="10" name="Text Placeholder 9"/>
          <p:cNvSpPr>
            <a:spLocks noGrp="1"/>
          </p:cNvSpPr>
          <p:nvPr>
            <p:ph type="body" sz="quarter" idx="11" hasCustomPrompt="1"/>
          </p:nvPr>
        </p:nvSpPr>
        <p:spPr>
          <a:xfrm>
            <a:off x="1028700" y="2240280"/>
            <a:ext cx="7086599" cy="403225"/>
          </a:xfrm>
        </p:spPr>
        <p:txBody>
          <a:bodyPr/>
          <a:lstStyle>
            <a:lvl1pPr marL="0" indent="0" algn="ctr">
              <a:buFontTx/>
              <a:buNone/>
              <a:defRPr baseline="0"/>
            </a:lvl1pPr>
          </a:lstStyle>
          <a:p>
            <a:pPr lvl="0"/>
            <a:r>
              <a:rPr lang="en-US" dirty="0" err="1"/>
              <a:t>Subhed</a:t>
            </a:r>
            <a:r>
              <a:rPr lang="en-US" dirty="0"/>
              <a:t> here on one to two lines</a:t>
            </a:r>
          </a:p>
        </p:txBody>
      </p:sp>
      <p:sp>
        <p:nvSpPr>
          <p:cNvPr id="11" name="TextBox 10"/>
          <p:cNvSpPr txBox="1"/>
          <p:nvPr userDrawn="1"/>
        </p:nvSpPr>
        <p:spPr>
          <a:xfrm>
            <a:off x="5618205" y="3146854"/>
            <a:ext cx="914400" cy="914400"/>
          </a:xfrm>
          <a:prstGeom prst="rect">
            <a:avLst/>
          </a:prstGeom>
        </p:spPr>
        <p:txBody>
          <a:bodyPr vert="horz" wrap="none" lIns="0" tIns="0" rIns="0" bIns="0" rtlCol="0" anchor="t" anchorCtr="0">
            <a:noAutofit/>
          </a:bodyPr>
          <a:lstStyle/>
          <a:p>
            <a:endParaRPr lang="en-US" sz="2400" dirty="0"/>
          </a:p>
        </p:txBody>
      </p:sp>
      <p:sp>
        <p:nvSpPr>
          <p:cNvPr id="3" name="Text Placeholder 2"/>
          <p:cNvSpPr>
            <a:spLocks noGrp="1"/>
          </p:cNvSpPr>
          <p:nvPr>
            <p:ph type="body" sz="quarter" idx="12" hasCustomPrompt="1"/>
          </p:nvPr>
        </p:nvSpPr>
        <p:spPr>
          <a:xfrm>
            <a:off x="1028700" y="5811838"/>
            <a:ext cx="7086599" cy="274637"/>
          </a:xfrm>
        </p:spPr>
        <p:txBody>
          <a:bodyPr/>
          <a:lstStyle>
            <a:lvl1pPr marL="0" indent="0" algn="ctr">
              <a:buFont typeface="Arial" charset="0"/>
              <a:buNone/>
              <a:defRPr sz="1100" b="1" i="0" baseline="0"/>
            </a:lvl1pPr>
            <a:lvl2pPr marL="457200" indent="0">
              <a:buFont typeface="Arial" charset="0"/>
              <a:buNone/>
              <a:defRPr/>
            </a:lvl2pPr>
            <a:lvl3pPr marL="914400" indent="0">
              <a:buFont typeface="Arial" charset="0"/>
              <a:buNone/>
              <a:defRPr/>
            </a:lvl3pPr>
            <a:lvl4pPr marL="1371600" indent="0">
              <a:buFont typeface="Arial" charset="0"/>
              <a:buNone/>
              <a:defRPr/>
            </a:lvl4pPr>
            <a:lvl5pPr marL="1828800" indent="0">
              <a:buFont typeface="Arial" charset="0"/>
              <a:buNone/>
              <a:defRPr/>
            </a:lvl5pPr>
          </a:lstStyle>
          <a:p>
            <a:pPr lvl="0"/>
            <a:r>
              <a:rPr lang="en-US" dirty="0"/>
              <a:t>X-axis label</a:t>
            </a:r>
          </a:p>
        </p:txBody>
      </p:sp>
      <p:sp>
        <p:nvSpPr>
          <p:cNvPr id="5" name="TextBox 4"/>
          <p:cNvSpPr txBox="1"/>
          <p:nvPr userDrawn="1"/>
        </p:nvSpPr>
        <p:spPr>
          <a:xfrm>
            <a:off x="7294880" y="5933440"/>
            <a:ext cx="914400" cy="914400"/>
          </a:xfrm>
          <a:prstGeom prst="rect">
            <a:avLst/>
          </a:prstGeom>
        </p:spPr>
        <p:txBody>
          <a:bodyPr vert="horz" wrap="none" lIns="0" tIns="0" rIns="0" bIns="0" rtlCol="0" anchor="t" anchorCtr="0">
            <a:noAutofit/>
          </a:bodyPr>
          <a:lstStyle/>
          <a:p>
            <a:endParaRPr lang="en-US" sz="2400" dirty="0"/>
          </a:p>
        </p:txBody>
      </p:sp>
    </p:spTree>
    <p:extLst>
      <p:ext uri="{BB962C8B-B14F-4D97-AF65-F5344CB8AC3E}">
        <p14:creationId xmlns:p14="http://schemas.microsoft.com/office/powerpoint/2010/main" val="1247558726"/>
      </p:ext>
    </p:extLst>
  </p:cSld>
  <p:clrMapOvr>
    <a:masterClrMapping/>
  </p:clrMapOvr>
  <p:extLst>
    <p:ext uri="{DCECCB84-F9BA-43D5-87BE-67443E8EF086}">
      <p15:sldGuideLst xmlns:p15="http://schemas.microsoft.com/office/powerpoint/2012/main">
        <p15:guide id="4" orient="horz" pos="3648">
          <p15:clr>
            <a:srgbClr val="FBAE40"/>
          </p15:clr>
        </p15:guide>
        <p15:guide id="5" pos="648" userDrawn="1">
          <p15:clr>
            <a:srgbClr val="FBAE40"/>
          </p15:clr>
        </p15:guide>
        <p15:guide id="6" pos="511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Graph Page without x axis label">
    <p:spTree>
      <p:nvGrpSpPr>
        <p:cNvPr id="1" name=""/>
        <p:cNvGrpSpPr/>
        <p:nvPr/>
      </p:nvGrpSpPr>
      <p:grpSpPr>
        <a:xfrm>
          <a:off x="0" y="0"/>
          <a:ext cx="0" cy="0"/>
          <a:chOff x="0" y="0"/>
          <a:chExt cx="0" cy="0"/>
        </a:xfrm>
      </p:grpSpPr>
      <p:sp>
        <p:nvSpPr>
          <p:cNvPr id="4" name="Title 3"/>
          <p:cNvSpPr>
            <a:spLocks noGrp="1"/>
          </p:cNvSpPr>
          <p:nvPr>
            <p:ph type="title" hasCustomPrompt="1"/>
          </p:nvPr>
        </p:nvSpPr>
        <p:spPr>
          <a:xfrm>
            <a:off x="1028700" y="1417320"/>
            <a:ext cx="7086600" cy="685800"/>
          </a:xfrm>
        </p:spPr>
        <p:txBody>
          <a:bodyPr/>
          <a:lstStyle>
            <a:lvl1pPr algn="ctr">
              <a:defRPr baseline="0"/>
            </a:lvl1pPr>
          </a:lstStyle>
          <a:p>
            <a:r>
              <a:rPr lang="en-US" dirty="0"/>
              <a:t>Blank Chart Page with Footnote</a:t>
            </a:r>
          </a:p>
        </p:txBody>
      </p:sp>
      <p:sp>
        <p:nvSpPr>
          <p:cNvPr id="6" name="Text Placeholder 2"/>
          <p:cNvSpPr>
            <a:spLocks noGrp="1"/>
          </p:cNvSpPr>
          <p:nvPr>
            <p:ph type="body" sz="quarter" idx="10" hasCustomPrompt="1"/>
          </p:nvPr>
        </p:nvSpPr>
        <p:spPr>
          <a:xfrm>
            <a:off x="1028700" y="6186488"/>
            <a:ext cx="7086600" cy="198437"/>
          </a:xfrm>
        </p:spPr>
        <p:txBody>
          <a:bodyPr/>
          <a:lstStyle>
            <a:lvl1pPr marL="0" indent="0" algn="ctr">
              <a:buFontTx/>
              <a:buNone/>
              <a:defRPr sz="1000"/>
            </a:lvl1pPr>
          </a:lstStyle>
          <a:p>
            <a:pPr>
              <a:spcBef>
                <a:spcPct val="50000"/>
              </a:spcBef>
            </a:pPr>
            <a:r>
              <a:rPr lang="en-US" i="1" dirty="0"/>
              <a:t>Source/</a:t>
            </a:r>
            <a:r>
              <a:rPr lang="en-US" i="1" dirty="0" err="1"/>
              <a:t>Footnote:</a:t>
            </a:r>
            <a:r>
              <a:rPr lang="en-US" dirty="0" err="1"/>
              <a:t>Ovid</a:t>
            </a:r>
            <a:r>
              <a:rPr lang="en-US" dirty="0"/>
              <a:t> </a:t>
            </a:r>
            <a:r>
              <a:rPr lang="en-US" dirty="0" err="1"/>
              <a:t>ulpa</a:t>
            </a:r>
            <a:r>
              <a:rPr lang="en-US" dirty="0"/>
              <a:t> </a:t>
            </a:r>
            <a:r>
              <a:rPr lang="en-US" dirty="0" err="1"/>
              <a:t>perovident</a:t>
            </a:r>
            <a:r>
              <a:rPr lang="en-US" dirty="0"/>
              <a:t> </a:t>
            </a:r>
            <a:r>
              <a:rPr lang="en-US" dirty="0" err="1"/>
              <a:t>faciatiam</a:t>
            </a:r>
            <a:r>
              <a:rPr lang="en-US" dirty="0"/>
              <a:t> </a:t>
            </a:r>
            <a:r>
              <a:rPr lang="en-US" dirty="0" err="1"/>
              <a:t>cor</a:t>
            </a:r>
            <a:r>
              <a:rPr lang="en-US" dirty="0"/>
              <a:t> </a:t>
            </a:r>
            <a:r>
              <a:rPr lang="en-US" dirty="0" err="1"/>
              <a:t>soluptum</a:t>
            </a:r>
            <a:r>
              <a:rPr lang="en-US" dirty="0"/>
              <a:t> </a:t>
            </a:r>
            <a:r>
              <a:rPr lang="en-US" dirty="0" err="1"/>
              <a:t>comnim</a:t>
            </a:r>
            <a:r>
              <a:rPr lang="en-US" dirty="0"/>
              <a:t> </a:t>
            </a:r>
            <a:r>
              <a:rPr lang="en-US" dirty="0" err="1"/>
              <a:t>eiciet</a:t>
            </a:r>
            <a:r>
              <a:rPr lang="en-US" dirty="0"/>
              <a:t> </a:t>
            </a:r>
            <a:r>
              <a:rPr lang="en-US" dirty="0" err="1"/>
              <a:t>esequas</a:t>
            </a:r>
            <a:r>
              <a:rPr lang="en-US" dirty="0"/>
              <a:t> </a:t>
            </a:r>
            <a:r>
              <a:rPr lang="en-US" dirty="0" err="1"/>
              <a:t>pedi</a:t>
            </a:r>
            <a:endParaRPr lang="en-US" dirty="0"/>
          </a:p>
        </p:txBody>
      </p:sp>
      <p:sp>
        <p:nvSpPr>
          <p:cNvPr id="10" name="Text Placeholder 9"/>
          <p:cNvSpPr>
            <a:spLocks noGrp="1"/>
          </p:cNvSpPr>
          <p:nvPr>
            <p:ph type="body" sz="quarter" idx="11" hasCustomPrompt="1"/>
          </p:nvPr>
        </p:nvSpPr>
        <p:spPr>
          <a:xfrm>
            <a:off x="1028700" y="2240280"/>
            <a:ext cx="7086599" cy="403225"/>
          </a:xfrm>
        </p:spPr>
        <p:txBody>
          <a:bodyPr/>
          <a:lstStyle>
            <a:lvl1pPr marL="0" indent="0" algn="ctr">
              <a:buFontTx/>
              <a:buNone/>
              <a:defRPr baseline="0"/>
            </a:lvl1pPr>
          </a:lstStyle>
          <a:p>
            <a:pPr lvl="0"/>
            <a:r>
              <a:rPr lang="en-US" dirty="0" err="1"/>
              <a:t>Subhed</a:t>
            </a:r>
            <a:r>
              <a:rPr lang="en-US" dirty="0"/>
              <a:t> here on one to two lines</a:t>
            </a:r>
          </a:p>
        </p:txBody>
      </p:sp>
      <p:sp>
        <p:nvSpPr>
          <p:cNvPr id="11" name="TextBox 10"/>
          <p:cNvSpPr txBox="1"/>
          <p:nvPr userDrawn="1"/>
        </p:nvSpPr>
        <p:spPr>
          <a:xfrm>
            <a:off x="5618205" y="3146854"/>
            <a:ext cx="914400" cy="914400"/>
          </a:xfrm>
          <a:prstGeom prst="rect">
            <a:avLst/>
          </a:prstGeom>
        </p:spPr>
        <p:txBody>
          <a:bodyPr vert="horz" wrap="none" lIns="0" tIns="0" rIns="0" bIns="0" rtlCol="0" anchor="t" anchorCtr="0">
            <a:noAutofit/>
          </a:bodyPr>
          <a:lstStyle/>
          <a:p>
            <a:endParaRPr lang="en-US" sz="2400" dirty="0"/>
          </a:p>
        </p:txBody>
      </p:sp>
      <p:sp>
        <p:nvSpPr>
          <p:cNvPr id="5" name="TextBox 4"/>
          <p:cNvSpPr txBox="1"/>
          <p:nvPr userDrawn="1"/>
        </p:nvSpPr>
        <p:spPr>
          <a:xfrm>
            <a:off x="7294880" y="5933440"/>
            <a:ext cx="914400" cy="914400"/>
          </a:xfrm>
          <a:prstGeom prst="rect">
            <a:avLst/>
          </a:prstGeom>
        </p:spPr>
        <p:txBody>
          <a:bodyPr vert="horz" wrap="none" lIns="0" tIns="0" rIns="0" bIns="0" rtlCol="0" anchor="t" anchorCtr="0">
            <a:noAutofit/>
          </a:bodyPr>
          <a:lstStyle/>
          <a:p>
            <a:endParaRPr lang="en-US" sz="2400" dirty="0"/>
          </a:p>
        </p:txBody>
      </p:sp>
    </p:spTree>
    <p:extLst>
      <p:ext uri="{BB962C8B-B14F-4D97-AF65-F5344CB8AC3E}">
        <p14:creationId xmlns:p14="http://schemas.microsoft.com/office/powerpoint/2010/main" val="157243121"/>
      </p:ext>
    </p:extLst>
  </p:cSld>
  <p:clrMapOvr>
    <a:masterClrMapping/>
  </p:clrMapOvr>
  <p:extLst>
    <p:ext uri="{DCECCB84-F9BA-43D5-87BE-67443E8EF086}">
      <p15:sldGuideLst xmlns:p15="http://schemas.microsoft.com/office/powerpoint/2012/main">
        <p15:guide id="4" orient="horz" pos="3648">
          <p15:clr>
            <a:srgbClr val="FBAE40"/>
          </p15:clr>
        </p15:guide>
        <p15:guide id="5" pos="648">
          <p15:clr>
            <a:srgbClr val="FBAE40"/>
          </p15:clr>
        </p15:guide>
        <p15:guide id="6" pos="5112">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1181100" y="1417320"/>
            <a:ext cx="6781800" cy="3745399"/>
          </a:xfrm>
          <a:prstGeom prst="rect">
            <a:avLst/>
          </a:prstGeom>
        </p:spPr>
        <p:txBody>
          <a:bodyPr vert="horz" wrap="square" lIns="0" tIns="0" rIns="0" bIns="0" rtlCol="0" anchor="t" anchorCtr="0">
            <a:noAutofit/>
          </a:bodyPr>
          <a:lstStyle>
            <a:lvl1pPr algn="ctr">
              <a:lnSpc>
                <a:spcPts val="4600"/>
              </a:lnSpc>
              <a:defRPr sz="4000" baseline="0"/>
            </a:lvl1pPr>
          </a:lstStyle>
          <a:p>
            <a:r>
              <a:rPr lang="en-US" dirty="0"/>
              <a:t>“Master Slide for Quotes”</a:t>
            </a:r>
          </a:p>
        </p:txBody>
      </p:sp>
      <p:sp>
        <p:nvSpPr>
          <p:cNvPr id="2" name="TextBox 1"/>
          <p:cNvSpPr txBox="1"/>
          <p:nvPr userDrawn="1"/>
        </p:nvSpPr>
        <p:spPr>
          <a:xfrm>
            <a:off x="5632057" y="1933996"/>
            <a:ext cx="914400" cy="914400"/>
          </a:xfrm>
          <a:prstGeom prst="rect">
            <a:avLst/>
          </a:prstGeom>
        </p:spPr>
        <p:txBody>
          <a:bodyPr vert="horz" wrap="none" lIns="0" tIns="0" rIns="0" bIns="0" rtlCol="0" anchor="t" anchorCtr="0">
            <a:noAutofit/>
          </a:bodyPr>
          <a:lstStyle/>
          <a:p>
            <a:endParaRPr lang="en-US" sz="2400" dirty="0"/>
          </a:p>
        </p:txBody>
      </p:sp>
      <p:sp>
        <p:nvSpPr>
          <p:cNvPr id="9" name="Text Placeholder 9"/>
          <p:cNvSpPr>
            <a:spLocks noGrp="1"/>
          </p:cNvSpPr>
          <p:nvPr>
            <p:ph type="body" sz="quarter" idx="11" hasCustomPrompt="1"/>
          </p:nvPr>
        </p:nvSpPr>
        <p:spPr>
          <a:xfrm>
            <a:off x="1181100" y="5289237"/>
            <a:ext cx="6781800" cy="403225"/>
          </a:xfrm>
        </p:spPr>
        <p:txBody>
          <a:bodyPr/>
          <a:lstStyle>
            <a:lvl1pPr marL="0" indent="0" algn="ctr">
              <a:buFontTx/>
              <a:buNone/>
              <a:defRPr baseline="0"/>
            </a:lvl1pPr>
          </a:lstStyle>
          <a:p>
            <a:pPr lvl="0"/>
            <a:r>
              <a:rPr lang="en-US"/>
              <a:t>Quote source</a:t>
            </a:r>
            <a:endParaRPr lang="en-US" dirty="0"/>
          </a:p>
        </p:txBody>
      </p:sp>
    </p:spTree>
    <p:extLst>
      <p:ext uri="{BB962C8B-B14F-4D97-AF65-F5344CB8AC3E}">
        <p14:creationId xmlns:p14="http://schemas.microsoft.com/office/powerpoint/2010/main" val="872536844"/>
      </p:ext>
    </p:extLst>
  </p:cSld>
  <p:clrMapOvr>
    <a:masterClrMapping/>
  </p:clrMapOvr>
  <p:extLst>
    <p:ext uri="{DCECCB84-F9BA-43D5-87BE-67443E8EF086}">
      <p15:sldGuideLst xmlns:p15="http://schemas.microsoft.com/office/powerpoint/2012/main">
        <p15:guide id="1" orient="horz" pos="960">
          <p15:clr>
            <a:srgbClr val="FBAE40"/>
          </p15:clr>
        </p15:guide>
        <p15:guide id="2" orient="horz" pos="1584">
          <p15:clr>
            <a:srgbClr val="FBAE40"/>
          </p15:clr>
        </p15:guide>
        <p15:guide id="3" pos="576">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Title Placeholder 1"/>
          <p:cNvSpPr>
            <a:spLocks noGrp="1"/>
          </p:cNvSpPr>
          <p:nvPr>
            <p:ph type="title" hasCustomPrompt="1"/>
          </p:nvPr>
        </p:nvSpPr>
        <p:spPr>
          <a:xfrm>
            <a:off x="914400" y="2514600"/>
            <a:ext cx="6772940" cy="685800"/>
          </a:xfrm>
          <a:prstGeom prst="rect">
            <a:avLst/>
          </a:prstGeom>
        </p:spPr>
        <p:txBody>
          <a:bodyPr vert="horz" wrap="square" lIns="0" tIns="0" rIns="0" bIns="0" rtlCol="0" anchor="t" anchorCtr="0">
            <a:noAutofit/>
          </a:bodyPr>
          <a:lstStyle>
            <a:lvl1pPr>
              <a:defRPr sz="3000" baseline="0"/>
            </a:lvl1pPr>
          </a:lstStyle>
          <a:p>
            <a:r>
              <a:rPr lang="en-US" dirty="0"/>
              <a:t>Section Header</a:t>
            </a:r>
          </a:p>
        </p:txBody>
      </p:sp>
    </p:spTree>
    <p:extLst>
      <p:ext uri="{BB962C8B-B14F-4D97-AF65-F5344CB8AC3E}">
        <p14:creationId xmlns:p14="http://schemas.microsoft.com/office/powerpoint/2010/main" val="1221770693"/>
      </p:ext>
    </p:extLst>
  </p:cSld>
  <p:clrMapOvr>
    <a:masterClrMapping/>
  </p:clrMapOvr>
  <p:extLst>
    <p:ext uri="{DCECCB84-F9BA-43D5-87BE-67443E8EF086}">
      <p15:sldGuideLst xmlns:p15="http://schemas.microsoft.com/office/powerpoint/2012/main">
        <p15:guide id="1" pos="576"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resentation Title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767447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er Slid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914400" y="1417320"/>
            <a:ext cx="6781800" cy="685800"/>
          </a:xfrm>
          <a:prstGeom prst="rect">
            <a:avLst/>
          </a:prstGeom>
        </p:spPr>
        <p:txBody>
          <a:bodyPr vert="horz" wrap="square" lIns="0" tIns="0" rIns="0" bIns="0" rtlCol="0" anchor="b" anchorCtr="0">
            <a:noAutofit/>
          </a:bodyPr>
          <a:lstStyle>
            <a:lvl1pPr algn="ctr">
              <a:lnSpc>
                <a:spcPts val="2600"/>
              </a:lnSpc>
              <a:defRPr sz="2400" baseline="0"/>
            </a:lvl1pPr>
          </a:lstStyle>
          <a:p>
            <a:r>
              <a:rPr lang="en-US" dirty="0"/>
              <a:t>Closer Slide</a:t>
            </a:r>
          </a:p>
        </p:txBody>
      </p:sp>
      <p:sp>
        <p:nvSpPr>
          <p:cNvPr id="8" name="Text Placeholder 2"/>
          <p:cNvSpPr>
            <a:spLocks noGrp="1"/>
          </p:cNvSpPr>
          <p:nvPr>
            <p:ph idx="1" hasCustomPrompt="1"/>
          </p:nvPr>
        </p:nvSpPr>
        <p:spPr>
          <a:xfrm>
            <a:off x="914400" y="2377440"/>
            <a:ext cx="6781800" cy="1706880"/>
          </a:xfrm>
          <a:prstGeom prst="rect">
            <a:avLst/>
          </a:prstGeom>
        </p:spPr>
        <p:txBody>
          <a:bodyPr vert="horz" wrap="square" lIns="0" tIns="0" rIns="0" bIns="0" rtlCol="0">
            <a:noAutofit/>
          </a:bodyPr>
          <a:lstStyle>
            <a:lvl1pPr marL="0" indent="0" algn="ctr">
              <a:buNone/>
              <a:defRPr sz="2400" b="1" i="0" baseline="0">
                <a:latin typeface="Arial Black" charset="0"/>
                <a:ea typeface="Arial Black" charset="0"/>
                <a:cs typeface="Arial Black" charset="0"/>
              </a:defRPr>
            </a:lvl1pPr>
            <a:lvl2pPr marL="228600" indent="0">
              <a:buNone/>
              <a:defRPr sz="2400" b="1" i="0">
                <a:latin typeface="Arial Black" charset="0"/>
                <a:ea typeface="Arial Black" charset="0"/>
                <a:cs typeface="Arial Black" charset="0"/>
              </a:defRPr>
            </a:lvl2pPr>
            <a:lvl3pPr marL="457200" indent="0">
              <a:spcBef>
                <a:spcPts val="1200"/>
              </a:spcBef>
              <a:buNone/>
              <a:defRPr sz="2400" b="1" i="0" baseline="0">
                <a:latin typeface="arial" charset="0"/>
              </a:defRPr>
            </a:lvl3pPr>
            <a:lvl5pPr marL="1828800" indent="0">
              <a:buNone/>
              <a:defRPr sz="2400" b="1" i="0"/>
            </a:lvl5pPr>
          </a:lstStyle>
          <a:p>
            <a:r>
              <a:rPr lang="en-US" dirty="0"/>
              <a:t>Thank you </a:t>
            </a:r>
            <a:r>
              <a:rPr lang="en-US"/>
              <a:t>text here</a:t>
            </a:r>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54511" y="4585402"/>
            <a:ext cx="1301578" cy="1426076"/>
          </a:xfrm>
          <a:prstGeom prst="rect">
            <a:avLst/>
          </a:prstGeom>
        </p:spPr>
      </p:pic>
    </p:spTree>
    <p:extLst>
      <p:ext uri="{BB962C8B-B14F-4D97-AF65-F5344CB8AC3E}">
        <p14:creationId xmlns:p14="http://schemas.microsoft.com/office/powerpoint/2010/main" val="836489670"/>
      </p:ext>
    </p:extLst>
  </p:cSld>
  <p:clrMapOvr>
    <a:masterClrMapping/>
  </p:clrMapOvr>
  <p:extLst>
    <p:ext uri="{DCECCB84-F9BA-43D5-87BE-67443E8EF086}">
      <p15:sldGuideLst xmlns:p15="http://schemas.microsoft.com/office/powerpoint/2012/main">
        <p15:guide id="1" orient="horz" pos="960">
          <p15:clr>
            <a:srgbClr val="FBAE40"/>
          </p15:clr>
        </p15:guide>
        <p15:guide id="2" orient="horz" pos="1584">
          <p15:clr>
            <a:srgbClr val="FBAE40"/>
          </p15:clr>
        </p15:guide>
        <p15:guide id="3" pos="576">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4" Type="http://schemas.openxmlformats.org/officeDocument/2006/relationships/image" Target="../media/image1.emf"/></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userDrawn="1">
            <p:ph type="title"/>
          </p:nvPr>
        </p:nvSpPr>
        <p:spPr>
          <a:xfrm>
            <a:off x="914400" y="1417320"/>
            <a:ext cx="6772940" cy="685800"/>
          </a:xfrm>
          <a:prstGeom prst="rect">
            <a:avLst/>
          </a:prstGeom>
        </p:spPr>
        <p:txBody>
          <a:bodyPr vert="horz" wrap="square" lIns="0" tIns="0" rIns="0" bIns="0" rtlCol="0" anchor="b" anchorCtr="0">
            <a:noAutofit/>
          </a:bodyPr>
          <a:lstStyle/>
          <a:p>
            <a:r>
              <a:rPr lang="en-US" dirty="0"/>
              <a:t>Typical bullet slide, one line header </a:t>
            </a:r>
          </a:p>
        </p:txBody>
      </p:sp>
      <p:sp>
        <p:nvSpPr>
          <p:cNvPr id="3" name="Text Placeholder 2"/>
          <p:cNvSpPr>
            <a:spLocks noGrp="1"/>
          </p:cNvSpPr>
          <p:nvPr userDrawn="1">
            <p:ph type="body" idx="1"/>
          </p:nvPr>
        </p:nvSpPr>
        <p:spPr>
          <a:xfrm>
            <a:off x="914400" y="2409219"/>
            <a:ext cx="6772939" cy="3435796"/>
          </a:xfrm>
          <a:prstGeom prst="rect">
            <a:avLst/>
          </a:prstGeom>
        </p:spPr>
        <p:txBody>
          <a:bodyPr vert="horz" wrap="square" lIns="0" tIns="0" rIns="0" bIns="0" rtlCol="0">
            <a:noAutofit/>
          </a:bodyPr>
          <a:lstStyle/>
          <a:p>
            <a:r>
              <a:rPr lang="en-US" dirty="0"/>
              <a:t>Bulleted slides should…</a:t>
            </a:r>
          </a:p>
          <a:p>
            <a:pPr lvl="1"/>
            <a:r>
              <a:rPr lang="en-US" dirty="0"/>
              <a:t>only include one level of sub-bullets</a:t>
            </a:r>
          </a:p>
          <a:p>
            <a:pPr lvl="1"/>
            <a:r>
              <a:rPr lang="en-US" dirty="0"/>
              <a:t>contain at most about 50 words, including the title </a:t>
            </a:r>
            <a:br>
              <a:rPr lang="en-US" dirty="0"/>
            </a:br>
            <a:r>
              <a:rPr lang="en-US" dirty="0"/>
              <a:t>(if you have a lot more, consider a second slide)</a:t>
            </a:r>
          </a:p>
          <a:p>
            <a:r>
              <a:rPr lang="en-US" dirty="0"/>
              <a:t>If you stick to that limit, you’ll fit (this slide </a:t>
            </a:r>
            <a:br>
              <a:rPr lang="en-US" dirty="0"/>
            </a:br>
            <a:r>
              <a:rPr lang="en-US" dirty="0"/>
              <a:t>has 49 words)</a:t>
            </a:r>
          </a:p>
        </p:txBody>
      </p:sp>
      <p:sp>
        <p:nvSpPr>
          <p:cNvPr id="11" name="TextBox 10"/>
          <p:cNvSpPr txBox="1"/>
          <p:nvPr userDrawn="1"/>
        </p:nvSpPr>
        <p:spPr>
          <a:xfrm>
            <a:off x="106324" y="6612576"/>
            <a:ext cx="1680890" cy="138499"/>
          </a:xfrm>
          <a:prstGeom prst="rect">
            <a:avLst/>
          </a:prstGeom>
          <a:noFill/>
        </p:spPr>
        <p:txBody>
          <a:bodyPr wrap="square" lIns="0" tIns="0" rIns="0" bIns="0" rtlCol="0">
            <a:spAutoFit/>
          </a:bodyPr>
          <a:lstStyle/>
          <a:p>
            <a:pPr algn="l" hangingPunct="0"/>
            <a:r>
              <a:rPr lang="en-US" sz="900" baseline="0" dirty="0">
                <a:solidFill>
                  <a:schemeClr val="tx1"/>
                </a:solidFill>
                <a:latin typeface="arial" charset="0"/>
              </a:rPr>
              <a:t>© Guttmacher Institute 2020</a:t>
            </a:r>
          </a:p>
        </p:txBody>
      </p:sp>
      <p:sp>
        <p:nvSpPr>
          <p:cNvPr id="13" name="TextBox 12"/>
          <p:cNvSpPr txBox="1"/>
          <p:nvPr userDrawn="1"/>
        </p:nvSpPr>
        <p:spPr>
          <a:xfrm>
            <a:off x="8621888" y="6566410"/>
            <a:ext cx="414867" cy="230832"/>
          </a:xfrm>
          <a:prstGeom prst="rect">
            <a:avLst/>
          </a:prstGeom>
          <a:noFill/>
        </p:spPr>
        <p:txBody>
          <a:bodyPr wrap="square" rtlCol="0">
            <a:spAutoFit/>
          </a:bodyPr>
          <a:lstStyle/>
          <a:p>
            <a:pPr algn="r"/>
            <a:fld id="{519215F1-D0DF-8D43-BE16-DFCE84540A0C}" type="slidenum">
              <a:rPr lang="en-US" sz="900" baseline="0" smtClean="0">
                <a:solidFill>
                  <a:schemeClr val="tx1"/>
                </a:solidFill>
                <a:latin typeface="arial" charset="0"/>
              </a:rPr>
              <a:pPr algn="r"/>
              <a:t>‹#›</a:t>
            </a:fld>
            <a:endParaRPr lang="en-US" sz="900" baseline="0" dirty="0">
              <a:solidFill>
                <a:schemeClr val="tx1"/>
              </a:solidFill>
              <a:latin typeface="arial" charset="0"/>
            </a:endParaRPr>
          </a:p>
        </p:txBody>
      </p:sp>
      <p:sp>
        <p:nvSpPr>
          <p:cNvPr id="17" name="TextBox 16"/>
          <p:cNvSpPr txBox="1"/>
          <p:nvPr userDrawn="1"/>
        </p:nvSpPr>
        <p:spPr>
          <a:xfrm>
            <a:off x="7678189" y="6566410"/>
            <a:ext cx="693179" cy="230832"/>
          </a:xfrm>
          <a:prstGeom prst="rect">
            <a:avLst/>
          </a:prstGeom>
          <a:noFill/>
        </p:spPr>
        <p:txBody>
          <a:bodyPr wrap="square" rtlCol="0">
            <a:spAutoFit/>
          </a:bodyPr>
          <a:lstStyle/>
          <a:p>
            <a:pPr hangingPunct="0"/>
            <a:r>
              <a:rPr lang="en-US" sz="900" baseline="0" dirty="0">
                <a:solidFill>
                  <a:schemeClr val="tx1"/>
                </a:solidFill>
                <a:latin typeface="arial" charset="0"/>
              </a:rPr>
              <a:t>17/09/20</a:t>
            </a:r>
          </a:p>
        </p:txBody>
      </p:sp>
      <p:cxnSp>
        <p:nvCxnSpPr>
          <p:cNvPr id="6" name="Straight Connector 5"/>
          <p:cNvCxnSpPr/>
          <p:nvPr userDrawn="1"/>
        </p:nvCxnSpPr>
        <p:spPr>
          <a:xfrm>
            <a:off x="0" y="6505731"/>
            <a:ext cx="914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2" name="Footer Placeholder 16"/>
          <p:cNvSpPr>
            <a:spLocks noGrp="1"/>
          </p:cNvSpPr>
          <p:nvPr>
            <p:ph type="ftr" sz="quarter" idx="3"/>
          </p:nvPr>
        </p:nvSpPr>
        <p:spPr>
          <a:xfrm>
            <a:off x="914400" y="6177285"/>
            <a:ext cx="6781800" cy="155821"/>
          </a:xfrm>
          <a:prstGeom prst="rect">
            <a:avLst/>
          </a:prstGeom>
        </p:spPr>
        <p:txBody>
          <a:bodyPr vert="horz" lIns="0" tIns="0" rIns="0" bIns="0" rtlCol="0" anchor="t" anchorCtr="0"/>
          <a:lstStyle>
            <a:lvl1pPr algn="l">
              <a:defRPr sz="700" baseline="0">
                <a:solidFill>
                  <a:schemeClr val="tx1"/>
                </a:solidFill>
                <a:latin typeface="arial" charset="0"/>
              </a:defRPr>
            </a:lvl1pPr>
          </a:lstStyle>
          <a:p>
            <a:pPr>
              <a:spcBef>
                <a:spcPct val="50000"/>
              </a:spcBef>
            </a:pPr>
            <a:r>
              <a:rPr lang="en-US" i="1" dirty="0"/>
              <a:t>Source/Footnote:</a:t>
            </a:r>
            <a:r>
              <a:rPr lang="en-US" dirty="0"/>
              <a:t>Ovid ulpa perovident faciatiam cor soluptum comnim eiciet esequas pedi</a:t>
            </a:r>
          </a:p>
        </p:txBody>
      </p:sp>
      <p:sp>
        <p:nvSpPr>
          <p:cNvPr id="19" name="Rectangle 18"/>
          <p:cNvSpPr/>
          <p:nvPr userDrawn="1"/>
        </p:nvSpPr>
        <p:spPr>
          <a:xfrm>
            <a:off x="0" y="0"/>
            <a:ext cx="9144000" cy="707065"/>
          </a:xfrm>
          <a:prstGeom prst="rect">
            <a:avLst/>
          </a:prstGeom>
          <a:solidFill>
            <a:srgbClr val="15707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 name="Rectangle 19"/>
          <p:cNvSpPr/>
          <p:nvPr userDrawn="1"/>
        </p:nvSpPr>
        <p:spPr>
          <a:xfrm>
            <a:off x="0" y="547576"/>
            <a:ext cx="9144000" cy="159489"/>
          </a:xfrm>
          <a:prstGeom prst="rect">
            <a:avLst/>
          </a:prstGeom>
          <a:solidFill>
            <a:srgbClr val="43B7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21" name="Picture 20"/>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8015918" y="1"/>
            <a:ext cx="710900" cy="778899"/>
          </a:xfrm>
          <a:prstGeom prst="rect">
            <a:avLst/>
          </a:prstGeom>
        </p:spPr>
      </p:pic>
    </p:spTree>
    <p:extLst>
      <p:ext uri="{BB962C8B-B14F-4D97-AF65-F5344CB8AC3E}">
        <p14:creationId xmlns:p14="http://schemas.microsoft.com/office/powerpoint/2010/main" val="3147531033"/>
      </p:ext>
    </p:extLst>
  </p:cSld>
  <p:clrMap bg1="lt1" tx1="dk1" bg2="lt2" tx2="dk2" accent1="accent1" accent2="accent2" accent3="accent3" accent4="accent4" accent5="accent5" accent6="accent6" hlink="hlink" folHlink="folHlink"/>
  <p:sldLayoutIdLst>
    <p:sldLayoutId id="2147483662" r:id="rId1"/>
    <p:sldLayoutId id="2147483676" r:id="rId2"/>
    <p:sldLayoutId id="2147483677" r:id="rId3"/>
    <p:sldLayoutId id="2147483672" r:id="rId4"/>
    <p:sldLayoutId id="2147483683" r:id="rId5"/>
    <p:sldLayoutId id="2147483678" r:id="rId6"/>
    <p:sldLayoutId id="2147483667" r:id="rId7"/>
    <p:sldLayoutId id="2147483673" r:id="rId8"/>
    <p:sldLayoutId id="2147483681" r:id="rId9"/>
    <p:sldLayoutId id="2147483682" r:id="rId10"/>
    <p:sldLayoutId id="2147483684" r:id="rId11"/>
    <p:sldLayoutId id="2147483685" r:id="rId12"/>
    <p:sldLayoutId id="2147483693" r:id="rId13"/>
  </p:sldLayoutIdLst>
  <p:txStyles>
    <p:titleStyle>
      <a:lvl1pPr algn="l" defTabSz="457200" rtl="0" eaLnBrk="1" latinLnBrk="0" hangingPunct="1">
        <a:spcBef>
          <a:spcPct val="0"/>
        </a:spcBef>
        <a:buNone/>
        <a:defRPr sz="2400" b="1" i="0" kern="1200" spc="0" baseline="0">
          <a:solidFill>
            <a:schemeClr val="tx1"/>
          </a:solidFill>
          <a:latin typeface="Arial Black" charset="0"/>
          <a:ea typeface="Arial Black" charset="0"/>
          <a:cs typeface="Arial Black" charset="0"/>
        </a:defRPr>
      </a:lvl1pPr>
    </p:titleStyle>
    <p:bodyStyle>
      <a:lvl1pPr marL="228600" indent="-228600" algn="l" defTabSz="457200" rtl="0" eaLnBrk="1" latinLnBrk="0" hangingPunct="1">
        <a:spcBef>
          <a:spcPts val="2400"/>
        </a:spcBef>
        <a:buClr>
          <a:schemeClr val="accent5"/>
        </a:buClr>
        <a:buFont typeface="Wingdings" charset="2"/>
        <a:buChar char="§"/>
        <a:defRPr sz="2000" kern="1200" baseline="0">
          <a:solidFill>
            <a:schemeClr val="tx1"/>
          </a:solidFill>
          <a:latin typeface="Arial" charset="0"/>
          <a:ea typeface="Arial" charset="0"/>
          <a:cs typeface="Arial" charset="0"/>
        </a:defRPr>
      </a:lvl1pPr>
      <a:lvl2pPr marL="742950" indent="-285750" algn="l" defTabSz="457200" rtl="0" eaLnBrk="1" latinLnBrk="0" hangingPunct="1">
        <a:spcBef>
          <a:spcPts val="1200"/>
        </a:spcBef>
        <a:buFont typeface="Arial"/>
        <a:buChar char="–"/>
        <a:defRPr sz="2000" kern="1200" baseline="0">
          <a:solidFill>
            <a:schemeClr val="tx1"/>
          </a:solidFill>
          <a:latin typeface="Arial" charset="0"/>
          <a:ea typeface="Arial" charset="0"/>
          <a:cs typeface="Arial" charset="0"/>
        </a:defRPr>
      </a:lvl2pPr>
      <a:lvl3pPr marL="1143000" indent="-228600" algn="l" defTabSz="457200" rtl="0" eaLnBrk="1" latinLnBrk="0" hangingPunct="1">
        <a:spcBef>
          <a:spcPct val="20000"/>
        </a:spcBef>
        <a:buFont typeface="Arial"/>
        <a:buChar char="•"/>
        <a:defRPr sz="2000" kern="1200">
          <a:solidFill>
            <a:schemeClr val="tx1"/>
          </a:solidFill>
          <a:latin typeface="Tahoma"/>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Tahoma"/>
          <a:ea typeface="+mn-ea"/>
          <a:cs typeface="+mn-cs"/>
        </a:defRPr>
      </a:lvl4pPr>
      <a:lvl5pPr marL="2057400" indent="-228600" algn="l" defTabSz="457200" rtl="0" eaLnBrk="1" latinLnBrk="0" hangingPunct="1">
        <a:spcBef>
          <a:spcPts val="1200"/>
        </a:spcBef>
        <a:buFont typeface="Arial"/>
        <a:buChar char="»"/>
        <a:defRPr sz="1800" kern="1200" baseline="0">
          <a:solidFill>
            <a:schemeClr val="tx1"/>
          </a:solidFill>
          <a:latin typeface="Tahoma"/>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rot="10800000">
            <a:off x="0" y="6525392"/>
            <a:ext cx="9144000" cy="337279"/>
          </a:xfrm>
          <a:prstGeom prst="rect">
            <a:avLst/>
          </a:prstGeom>
          <a:solidFill>
            <a:srgbClr val="43B7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p>
        </p:txBody>
      </p:sp>
      <p:sp>
        <p:nvSpPr>
          <p:cNvPr id="16" name="Rectangle 15"/>
          <p:cNvSpPr/>
          <p:nvPr userDrawn="1"/>
        </p:nvSpPr>
        <p:spPr>
          <a:xfrm rot="10800000">
            <a:off x="0" y="6529273"/>
            <a:ext cx="9144000" cy="244413"/>
          </a:xfrm>
          <a:prstGeom prst="rect">
            <a:avLst/>
          </a:prstGeom>
          <a:solidFill>
            <a:srgbClr val="15707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p>
        </p:txBody>
      </p:sp>
      <p:sp>
        <p:nvSpPr>
          <p:cNvPr id="13" name="Text Placeholder 5"/>
          <p:cNvSpPr txBox="1">
            <a:spLocks/>
          </p:cNvSpPr>
          <p:nvPr userDrawn="1"/>
        </p:nvSpPr>
        <p:spPr>
          <a:xfrm>
            <a:off x="3586956" y="6549149"/>
            <a:ext cx="1970088" cy="162560"/>
          </a:xfrm>
          <a:prstGeom prst="rect">
            <a:avLst/>
          </a:prstGeom>
        </p:spPr>
        <p:txBody>
          <a:bodyPr/>
          <a:lstStyle>
            <a:lvl1pPr marL="0" indent="0" algn="ctr" defTabSz="457200" rtl="0" eaLnBrk="1" latinLnBrk="0" hangingPunct="1">
              <a:spcBef>
                <a:spcPts val="2400"/>
              </a:spcBef>
              <a:buClr>
                <a:schemeClr val="accent5"/>
              </a:buClr>
              <a:buFontTx/>
              <a:buNone/>
              <a:defRPr sz="1100" kern="1200" baseline="0">
                <a:solidFill>
                  <a:schemeClr val="bg1"/>
                </a:solidFill>
                <a:latin typeface="Arial" charset="0"/>
                <a:ea typeface="Arial" charset="0"/>
                <a:cs typeface="Arial" charset="0"/>
              </a:defRPr>
            </a:lvl1pPr>
            <a:lvl2pPr marL="742950" indent="-285750" algn="l" defTabSz="457200" rtl="0" eaLnBrk="1" latinLnBrk="0" hangingPunct="1">
              <a:spcBef>
                <a:spcPts val="1200"/>
              </a:spcBef>
              <a:buFont typeface="Arial"/>
              <a:buChar char="–"/>
              <a:defRPr sz="2000" kern="1200" baseline="0">
                <a:solidFill>
                  <a:schemeClr val="tx1"/>
                </a:solidFill>
                <a:latin typeface="Arial" charset="0"/>
                <a:ea typeface="Arial" charset="0"/>
                <a:cs typeface="Arial" charset="0"/>
              </a:defRPr>
            </a:lvl2pPr>
            <a:lvl3pPr marL="1143000" indent="-228600" algn="l" defTabSz="457200" rtl="0" eaLnBrk="1" latinLnBrk="0" hangingPunct="1">
              <a:spcBef>
                <a:spcPct val="20000"/>
              </a:spcBef>
              <a:buFont typeface="Arial"/>
              <a:buChar char="•"/>
              <a:defRPr sz="2000" kern="1200">
                <a:solidFill>
                  <a:schemeClr val="tx1"/>
                </a:solidFill>
                <a:latin typeface="Tahoma"/>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Tahoma"/>
                <a:ea typeface="+mn-ea"/>
                <a:cs typeface="+mn-cs"/>
              </a:defRPr>
            </a:lvl4pPr>
            <a:lvl5pPr marL="2057400" indent="-228600" algn="l" defTabSz="457200" rtl="0" eaLnBrk="1" latinLnBrk="0" hangingPunct="1">
              <a:spcBef>
                <a:spcPts val="1200"/>
              </a:spcBef>
              <a:buFont typeface="Arial"/>
              <a:buChar char="»"/>
              <a:defRPr sz="1800" kern="1200" baseline="0">
                <a:solidFill>
                  <a:schemeClr val="tx1"/>
                </a:solidFill>
                <a:latin typeface="Tahoma"/>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700" cap="all" baseline="0" dirty="0"/>
              <a:t>© Guttmacher Institute 2020</a:t>
            </a:r>
          </a:p>
        </p:txBody>
      </p:sp>
      <p:sp>
        <p:nvSpPr>
          <p:cNvPr id="10" name="Rectangle 9"/>
          <p:cNvSpPr/>
          <p:nvPr userDrawn="1"/>
        </p:nvSpPr>
        <p:spPr>
          <a:xfrm>
            <a:off x="0" y="0"/>
            <a:ext cx="9144000" cy="337279"/>
          </a:xfrm>
          <a:prstGeom prst="rect">
            <a:avLst/>
          </a:prstGeom>
          <a:solidFill>
            <a:srgbClr val="43B7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p>
        </p:txBody>
      </p:sp>
      <p:sp>
        <p:nvSpPr>
          <p:cNvPr id="11" name="Rectangle 10"/>
          <p:cNvSpPr/>
          <p:nvPr userDrawn="1"/>
        </p:nvSpPr>
        <p:spPr>
          <a:xfrm>
            <a:off x="0" y="3881"/>
            <a:ext cx="9144000" cy="244413"/>
          </a:xfrm>
          <a:prstGeom prst="rect">
            <a:avLst/>
          </a:prstGeom>
          <a:solidFill>
            <a:srgbClr val="15707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p>
        </p:txBody>
      </p:sp>
      <p:pic>
        <p:nvPicPr>
          <p:cNvPr id="17" name="Picture 1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921211" y="4668906"/>
            <a:ext cx="1301578" cy="1426076"/>
          </a:xfrm>
          <a:prstGeom prst="rect">
            <a:avLst/>
          </a:prstGeom>
        </p:spPr>
      </p:pic>
    </p:spTree>
    <p:extLst>
      <p:ext uri="{BB962C8B-B14F-4D97-AF65-F5344CB8AC3E}">
        <p14:creationId xmlns:p14="http://schemas.microsoft.com/office/powerpoint/2010/main" val="713384604"/>
      </p:ext>
    </p:extLst>
  </p:cSld>
  <p:clrMap bg1="lt1" tx1="dk1" bg2="lt2" tx2="dk2" accent1="accent1" accent2="accent2" accent3="accent3" accent4="accent4" accent5="accent5" accent6="accent6" hlink="hlink" folHlink="folHlink"/>
  <p:sldLayoutIdLst>
    <p:sldLayoutId id="2147483675" r:id="rId1"/>
    <p:sldLayoutId id="2147483694" r:id="rId2"/>
  </p:sldLayoutIdLst>
  <p:txStyles>
    <p:titleStyle>
      <a:lvl1pPr algn="ctr" defTabSz="457200" rtl="0" eaLnBrk="1" latinLnBrk="0" hangingPunct="1">
        <a:spcBef>
          <a:spcPct val="0"/>
        </a:spcBef>
        <a:buNone/>
        <a:defRPr sz="3600" b="1" i="0" kern="1200" spc="0" baseline="0">
          <a:solidFill>
            <a:schemeClr val="tx1"/>
          </a:solidFill>
          <a:latin typeface="Arial Black" charset="0"/>
          <a:ea typeface="Arial Black" charset="0"/>
          <a:cs typeface="Arial Black" charset="0"/>
        </a:defRPr>
      </a:lvl1pPr>
    </p:titleStyle>
    <p:bodyStyle>
      <a:lvl1pPr marL="0" indent="0" algn="ctr" defTabSz="457200" rtl="0" eaLnBrk="1" latinLnBrk="0" hangingPunct="1">
        <a:spcBef>
          <a:spcPts val="2400"/>
        </a:spcBef>
        <a:buClr>
          <a:schemeClr val="accent5"/>
        </a:buClr>
        <a:buFontTx/>
        <a:buNone/>
        <a:defRPr sz="2400" kern="1200" baseline="0">
          <a:solidFill>
            <a:schemeClr val="tx1"/>
          </a:solidFill>
          <a:latin typeface="Arial" charset="0"/>
          <a:ea typeface="Arial" charset="0"/>
          <a:cs typeface="Arial" charset="0"/>
        </a:defRPr>
      </a:lvl1pPr>
      <a:lvl2pPr marL="742950" indent="-285750" algn="l" defTabSz="457200" rtl="0" eaLnBrk="1" latinLnBrk="0" hangingPunct="1">
        <a:spcBef>
          <a:spcPts val="1200"/>
        </a:spcBef>
        <a:buFont typeface="Arial"/>
        <a:buChar char="–"/>
        <a:defRPr sz="2000" kern="1200" baseline="0">
          <a:solidFill>
            <a:schemeClr val="tx1"/>
          </a:solidFill>
          <a:latin typeface="Arial" charset="0"/>
          <a:ea typeface="Arial" charset="0"/>
          <a:cs typeface="Arial" charset="0"/>
        </a:defRPr>
      </a:lvl2pPr>
      <a:lvl3pPr marL="1143000" indent="-228600" algn="l" defTabSz="457200" rtl="0" eaLnBrk="1" latinLnBrk="0" hangingPunct="1">
        <a:spcBef>
          <a:spcPct val="20000"/>
        </a:spcBef>
        <a:buFont typeface="Arial"/>
        <a:buChar char="•"/>
        <a:defRPr sz="2000" kern="1200">
          <a:solidFill>
            <a:schemeClr val="tx1"/>
          </a:solidFill>
          <a:latin typeface="Tahoma"/>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Tahoma"/>
          <a:ea typeface="+mn-ea"/>
          <a:cs typeface="+mn-cs"/>
        </a:defRPr>
      </a:lvl4pPr>
      <a:lvl5pPr marL="2057400" indent="-228600" algn="l" defTabSz="457200" rtl="0" eaLnBrk="1" latinLnBrk="0" hangingPunct="1">
        <a:spcBef>
          <a:spcPts val="1200"/>
        </a:spcBef>
        <a:buFont typeface="Arial"/>
        <a:buChar char="»"/>
        <a:defRPr sz="1800" kern="1200" baseline="0">
          <a:solidFill>
            <a:schemeClr val="tx1"/>
          </a:solidFill>
          <a:latin typeface="Tahoma"/>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2880" userDrawn="1">
          <p15:clr>
            <a:srgbClr val="F26B43"/>
          </p15:clr>
        </p15:guide>
        <p15:guide id="4" pos="576" userDrawn="1">
          <p15:clr>
            <a:srgbClr val="F26B43"/>
          </p15:clr>
        </p15:guide>
        <p15:guide id="5" orient="horz" pos="1944" userDrawn="1">
          <p15:clr>
            <a:srgbClr val="F26B43"/>
          </p15:clr>
        </p15:guide>
        <p15:guide id="6" pos="5184"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rot="10800000">
            <a:off x="0" y="6525392"/>
            <a:ext cx="9144000" cy="337279"/>
          </a:xfrm>
          <a:prstGeom prst="rect">
            <a:avLst/>
          </a:prstGeom>
          <a:solidFill>
            <a:srgbClr val="43B7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p>
        </p:txBody>
      </p:sp>
      <p:sp>
        <p:nvSpPr>
          <p:cNvPr id="11" name="Rectangle 10"/>
          <p:cNvSpPr/>
          <p:nvPr userDrawn="1"/>
        </p:nvSpPr>
        <p:spPr>
          <a:xfrm rot="10800000">
            <a:off x="0" y="6529273"/>
            <a:ext cx="9144000" cy="244413"/>
          </a:xfrm>
          <a:prstGeom prst="rect">
            <a:avLst/>
          </a:prstGeom>
          <a:solidFill>
            <a:srgbClr val="15707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p>
        </p:txBody>
      </p:sp>
      <p:sp>
        <p:nvSpPr>
          <p:cNvPr id="12" name="Text Placeholder 5"/>
          <p:cNvSpPr txBox="1">
            <a:spLocks/>
          </p:cNvSpPr>
          <p:nvPr userDrawn="1"/>
        </p:nvSpPr>
        <p:spPr>
          <a:xfrm>
            <a:off x="3586956" y="6549149"/>
            <a:ext cx="1970088" cy="162560"/>
          </a:xfrm>
          <a:prstGeom prst="rect">
            <a:avLst/>
          </a:prstGeom>
        </p:spPr>
        <p:txBody>
          <a:bodyPr/>
          <a:lstStyle>
            <a:lvl1pPr marL="0" indent="0" algn="ctr" defTabSz="457200" rtl="0" eaLnBrk="1" latinLnBrk="0" hangingPunct="1">
              <a:spcBef>
                <a:spcPts val="2400"/>
              </a:spcBef>
              <a:buClr>
                <a:schemeClr val="accent5"/>
              </a:buClr>
              <a:buFontTx/>
              <a:buNone/>
              <a:defRPr sz="1100" kern="1200" baseline="0">
                <a:solidFill>
                  <a:schemeClr val="bg1"/>
                </a:solidFill>
                <a:latin typeface="Arial" charset="0"/>
                <a:ea typeface="Arial" charset="0"/>
                <a:cs typeface="Arial" charset="0"/>
              </a:defRPr>
            </a:lvl1pPr>
            <a:lvl2pPr marL="742950" indent="-285750" algn="l" defTabSz="457200" rtl="0" eaLnBrk="1" latinLnBrk="0" hangingPunct="1">
              <a:spcBef>
                <a:spcPts val="1200"/>
              </a:spcBef>
              <a:buFont typeface="Arial"/>
              <a:buChar char="–"/>
              <a:defRPr sz="2000" kern="1200" baseline="0">
                <a:solidFill>
                  <a:schemeClr val="tx1"/>
                </a:solidFill>
                <a:latin typeface="Arial" charset="0"/>
                <a:ea typeface="Arial" charset="0"/>
                <a:cs typeface="Arial" charset="0"/>
              </a:defRPr>
            </a:lvl2pPr>
            <a:lvl3pPr marL="1143000" indent="-228600" algn="l" defTabSz="457200" rtl="0" eaLnBrk="1" latinLnBrk="0" hangingPunct="1">
              <a:spcBef>
                <a:spcPct val="20000"/>
              </a:spcBef>
              <a:buFont typeface="Arial"/>
              <a:buChar char="•"/>
              <a:defRPr sz="2000" kern="1200">
                <a:solidFill>
                  <a:schemeClr val="tx1"/>
                </a:solidFill>
                <a:latin typeface="Tahoma"/>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Tahoma"/>
                <a:ea typeface="+mn-ea"/>
                <a:cs typeface="+mn-cs"/>
              </a:defRPr>
            </a:lvl4pPr>
            <a:lvl5pPr marL="2057400" indent="-228600" algn="l" defTabSz="457200" rtl="0" eaLnBrk="1" latinLnBrk="0" hangingPunct="1">
              <a:spcBef>
                <a:spcPts val="1200"/>
              </a:spcBef>
              <a:buFont typeface="Arial"/>
              <a:buChar char="»"/>
              <a:defRPr sz="1800" kern="1200" baseline="0">
                <a:solidFill>
                  <a:schemeClr val="tx1"/>
                </a:solidFill>
                <a:latin typeface="Tahoma"/>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700" cap="all" baseline="0" dirty="0"/>
              <a:t>© Guttmacher Institute 2016</a:t>
            </a:r>
          </a:p>
        </p:txBody>
      </p:sp>
      <p:sp>
        <p:nvSpPr>
          <p:cNvPr id="16" name="Rectangle 15"/>
          <p:cNvSpPr/>
          <p:nvPr userDrawn="1"/>
        </p:nvSpPr>
        <p:spPr>
          <a:xfrm>
            <a:off x="0" y="0"/>
            <a:ext cx="9144000" cy="337279"/>
          </a:xfrm>
          <a:prstGeom prst="rect">
            <a:avLst/>
          </a:prstGeom>
          <a:solidFill>
            <a:srgbClr val="43B7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p>
        </p:txBody>
      </p:sp>
      <p:sp>
        <p:nvSpPr>
          <p:cNvPr id="17" name="Rectangle 16"/>
          <p:cNvSpPr/>
          <p:nvPr userDrawn="1"/>
        </p:nvSpPr>
        <p:spPr>
          <a:xfrm>
            <a:off x="0" y="3881"/>
            <a:ext cx="9144000" cy="244413"/>
          </a:xfrm>
          <a:prstGeom prst="rect">
            <a:avLst/>
          </a:prstGeom>
          <a:solidFill>
            <a:srgbClr val="15707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p>
        </p:txBody>
      </p:sp>
    </p:spTree>
    <p:extLst>
      <p:ext uri="{BB962C8B-B14F-4D97-AF65-F5344CB8AC3E}">
        <p14:creationId xmlns:p14="http://schemas.microsoft.com/office/powerpoint/2010/main" val="1449966537"/>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Lst>
  <p:txStyles>
    <p:titleStyle>
      <a:lvl1pPr algn="ctr" defTabSz="457200" rtl="0" eaLnBrk="1" latinLnBrk="0" hangingPunct="1">
        <a:spcBef>
          <a:spcPct val="0"/>
        </a:spcBef>
        <a:buNone/>
        <a:defRPr sz="3600" b="1" i="0" kern="1200" spc="0" baseline="0">
          <a:solidFill>
            <a:schemeClr val="tx1"/>
          </a:solidFill>
          <a:latin typeface="Arial Black" charset="0"/>
          <a:ea typeface="Arial Black" charset="0"/>
          <a:cs typeface="Arial Black" charset="0"/>
        </a:defRPr>
      </a:lvl1pPr>
    </p:titleStyle>
    <p:bodyStyle>
      <a:lvl1pPr marL="0" indent="0" algn="ctr" defTabSz="457200" rtl="0" eaLnBrk="1" latinLnBrk="0" hangingPunct="1">
        <a:spcBef>
          <a:spcPts val="2400"/>
        </a:spcBef>
        <a:buClr>
          <a:schemeClr val="accent5"/>
        </a:buClr>
        <a:buFontTx/>
        <a:buNone/>
        <a:defRPr sz="2400" kern="1200" baseline="0">
          <a:solidFill>
            <a:schemeClr val="tx1"/>
          </a:solidFill>
          <a:latin typeface="Arial" charset="0"/>
          <a:ea typeface="Arial" charset="0"/>
          <a:cs typeface="Arial" charset="0"/>
        </a:defRPr>
      </a:lvl1pPr>
      <a:lvl2pPr marL="742950" indent="-285750" algn="l" defTabSz="457200" rtl="0" eaLnBrk="1" latinLnBrk="0" hangingPunct="1">
        <a:spcBef>
          <a:spcPts val="1200"/>
        </a:spcBef>
        <a:buFont typeface="Arial"/>
        <a:buChar char="–"/>
        <a:defRPr sz="2000" kern="1200" baseline="0">
          <a:solidFill>
            <a:schemeClr val="tx1"/>
          </a:solidFill>
          <a:latin typeface="Arial" charset="0"/>
          <a:ea typeface="Arial" charset="0"/>
          <a:cs typeface="Arial" charset="0"/>
        </a:defRPr>
      </a:lvl2pPr>
      <a:lvl3pPr marL="1143000" indent="-228600" algn="l" defTabSz="457200" rtl="0" eaLnBrk="1" latinLnBrk="0" hangingPunct="1">
        <a:spcBef>
          <a:spcPct val="20000"/>
        </a:spcBef>
        <a:buFont typeface="Arial"/>
        <a:buChar char="•"/>
        <a:defRPr sz="2000" kern="1200">
          <a:solidFill>
            <a:schemeClr val="tx1"/>
          </a:solidFill>
          <a:latin typeface="Tahoma"/>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Tahoma"/>
          <a:ea typeface="+mn-ea"/>
          <a:cs typeface="+mn-cs"/>
        </a:defRPr>
      </a:lvl4pPr>
      <a:lvl5pPr marL="2057400" indent="-228600" algn="l" defTabSz="457200" rtl="0" eaLnBrk="1" latinLnBrk="0" hangingPunct="1">
        <a:spcBef>
          <a:spcPts val="1200"/>
        </a:spcBef>
        <a:buFont typeface="Arial"/>
        <a:buChar char="»"/>
        <a:defRPr sz="1800" kern="1200" baseline="0">
          <a:solidFill>
            <a:schemeClr val="tx1"/>
          </a:solidFill>
          <a:latin typeface="Tahoma"/>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2880">
          <p15:clr>
            <a:srgbClr val="F26B43"/>
          </p15:clr>
        </p15:guide>
        <p15:guide id="4" pos="576">
          <p15:clr>
            <a:srgbClr val="F26B43"/>
          </p15:clr>
        </p15:guide>
        <p15:guide id="5" orient="horz" pos="1944">
          <p15:clr>
            <a:srgbClr val="F26B43"/>
          </p15:clr>
        </p15:guide>
        <p15:guide id="6" pos="518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image" Target="../media/image3.e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oleObject" Target="../embeddings/oleObject3.bin"/><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10.xml"/><Relationship Id="rId1" Type="http://schemas.openxmlformats.org/officeDocument/2006/relationships/slideLayout" Target="../slideLayouts/slideLayout13.xml"/><Relationship Id="rId4" Type="http://schemas.openxmlformats.org/officeDocument/2006/relationships/image" Target="../media/image5.emf"/></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oleObject" Target="../embeddings/oleObject5.bin"/><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oleObject" Target="../embeddings/oleObject6.bin"/><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oleObject" Target="../embeddings/oleObject7.bin"/><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hyperlink" Target="https://population.un.org/wpp/Download/Standard/Population/" TargetMode="Externa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hyperlink" Target="https://population.un.org/wpp/Download/Standard/Population/" TargetMode="Externa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oleObject" Target="../embeddings/oleObject8.bin"/><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hyperlink" Target="https://population.un.org/wpp/Download/Standard/Fertility/" TargetMode="Externa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oleObject" Target="../embeddings/oleObject9.bin"/><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oleObject" Target="../embeddings/oleObject10.bin"/><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8866" y="1027795"/>
            <a:ext cx="8088086" cy="1739142"/>
          </a:xfrm>
        </p:spPr>
        <p:txBody>
          <a:bodyPr/>
          <a:lstStyle/>
          <a:p>
            <a:r>
              <a:rPr lang="en-US" dirty="0"/>
              <a:t>Session 5: Arriving at Total PAC Caseload &amp; Other Data Required </a:t>
            </a:r>
            <a:endParaRPr lang="en-US" sz="2800" dirty="0"/>
          </a:p>
        </p:txBody>
      </p:sp>
      <p:sp>
        <p:nvSpPr>
          <p:cNvPr id="3" name="Content Placeholder 2"/>
          <p:cNvSpPr>
            <a:spLocks noGrp="1"/>
          </p:cNvSpPr>
          <p:nvPr>
            <p:ph sz="quarter" idx="10"/>
          </p:nvPr>
        </p:nvSpPr>
        <p:spPr/>
        <p:txBody>
          <a:bodyPr/>
          <a:lstStyle/>
          <a:p>
            <a:r>
              <a:rPr lang="en-US" dirty="0"/>
              <a:t>September 17, 2020</a:t>
            </a:r>
          </a:p>
        </p:txBody>
      </p:sp>
      <p:sp>
        <p:nvSpPr>
          <p:cNvPr id="4" name="Text Placeholder 3"/>
          <p:cNvSpPr>
            <a:spLocks noGrp="1"/>
          </p:cNvSpPr>
          <p:nvPr>
            <p:ph type="body" sz="quarter" idx="11"/>
          </p:nvPr>
        </p:nvSpPr>
        <p:spPr/>
        <p:txBody>
          <a:bodyPr/>
          <a:lstStyle/>
          <a:p>
            <a:r>
              <a:rPr lang="en-US" dirty="0"/>
              <a:t>Akinrinola Bankole</a:t>
            </a:r>
          </a:p>
        </p:txBody>
      </p:sp>
    </p:spTree>
    <p:extLst>
      <p:ext uri="{BB962C8B-B14F-4D97-AF65-F5344CB8AC3E}">
        <p14:creationId xmlns:p14="http://schemas.microsoft.com/office/powerpoint/2010/main" val="3380833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6522" y="943984"/>
            <a:ext cx="6772940" cy="685800"/>
          </a:xfrm>
        </p:spPr>
        <p:txBody>
          <a:bodyPr/>
          <a:lstStyle/>
          <a:p>
            <a:r>
              <a:rPr lang="en-US" dirty="0"/>
              <a:t>Problem with reporting answers in multiple units of time (cont’d)</a:t>
            </a:r>
          </a:p>
        </p:txBody>
      </p:sp>
      <p:graphicFrame>
        <p:nvGraphicFramePr>
          <p:cNvPr id="4" name="Object 3"/>
          <p:cNvGraphicFramePr>
            <a:graphicFrameLocks noChangeAspect="1"/>
          </p:cNvGraphicFramePr>
          <p:nvPr>
            <p:extLst>
              <p:ext uri="{D42A27DB-BD31-4B8C-83A1-F6EECF244321}">
                <p14:modId xmlns:p14="http://schemas.microsoft.com/office/powerpoint/2010/main" val="2143104363"/>
              </p:ext>
            </p:extLst>
          </p:nvPr>
        </p:nvGraphicFramePr>
        <p:xfrm>
          <a:off x="515938" y="1936750"/>
          <a:ext cx="8154987" cy="4452938"/>
        </p:xfrm>
        <a:graphic>
          <a:graphicData uri="http://schemas.openxmlformats.org/presentationml/2006/ole">
            <mc:AlternateContent xmlns:mc="http://schemas.openxmlformats.org/markup-compatibility/2006">
              <mc:Choice xmlns:v="urn:schemas-microsoft-com:vml" Requires="v">
                <p:oleObj name="Worksheet" r:id="rId3" imgW="5570154" imgH="2773797" progId="Excel.Sheet.12">
                  <p:embed/>
                </p:oleObj>
              </mc:Choice>
              <mc:Fallback>
                <p:oleObj name="Worksheet" r:id="rId3" imgW="5570154" imgH="2773797" progId="Excel.Sheet.12">
                  <p:embed/>
                  <p:pic>
                    <p:nvPicPr>
                      <p:cNvPr id="4" name="Object 3"/>
                      <p:cNvPicPr/>
                      <p:nvPr/>
                    </p:nvPicPr>
                    <p:blipFill>
                      <a:blip r:embed="rId4"/>
                      <a:stretch>
                        <a:fillRect/>
                      </a:stretch>
                    </p:blipFill>
                    <p:spPr>
                      <a:xfrm>
                        <a:off x="515938" y="1936750"/>
                        <a:ext cx="8154987" cy="4452938"/>
                      </a:xfrm>
                      <a:prstGeom prst="rect">
                        <a:avLst/>
                      </a:prstGeom>
                    </p:spPr>
                  </p:pic>
                </p:oleObj>
              </mc:Fallback>
            </mc:AlternateContent>
          </a:graphicData>
        </a:graphic>
      </p:graphicFrame>
    </p:spTree>
    <p:extLst>
      <p:ext uri="{BB962C8B-B14F-4D97-AF65-F5344CB8AC3E}">
        <p14:creationId xmlns:p14="http://schemas.microsoft.com/office/powerpoint/2010/main" val="1799626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0767" y="708250"/>
            <a:ext cx="6772940" cy="685800"/>
          </a:xfrm>
        </p:spPr>
        <p:txBody>
          <a:bodyPr/>
          <a:lstStyle/>
          <a:p>
            <a:r>
              <a:rPr lang="en-US" dirty="0"/>
              <a:t>Facilities with wrong data entry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71648016"/>
              </p:ext>
            </p:extLst>
          </p:nvPr>
        </p:nvGraphicFramePr>
        <p:xfrm>
          <a:off x="398367" y="1473563"/>
          <a:ext cx="8229597" cy="4831099"/>
        </p:xfrm>
        <a:graphic>
          <a:graphicData uri="http://schemas.openxmlformats.org/drawingml/2006/table">
            <a:tbl>
              <a:tblPr/>
              <a:tblGrid>
                <a:gridCol w="721511">
                  <a:extLst>
                    <a:ext uri="{9D8B030D-6E8A-4147-A177-3AD203B41FA5}">
                      <a16:colId xmlns:a16="http://schemas.microsoft.com/office/drawing/2014/main" val="596206303"/>
                    </a:ext>
                  </a:extLst>
                </a:gridCol>
                <a:gridCol w="347637">
                  <a:extLst>
                    <a:ext uri="{9D8B030D-6E8A-4147-A177-3AD203B41FA5}">
                      <a16:colId xmlns:a16="http://schemas.microsoft.com/office/drawing/2014/main" val="2334011742"/>
                    </a:ext>
                  </a:extLst>
                </a:gridCol>
                <a:gridCol w="153048">
                  <a:extLst>
                    <a:ext uri="{9D8B030D-6E8A-4147-A177-3AD203B41FA5}">
                      <a16:colId xmlns:a16="http://schemas.microsoft.com/office/drawing/2014/main" val="2524689715"/>
                    </a:ext>
                  </a:extLst>
                </a:gridCol>
                <a:gridCol w="513803">
                  <a:extLst>
                    <a:ext uri="{9D8B030D-6E8A-4147-A177-3AD203B41FA5}">
                      <a16:colId xmlns:a16="http://schemas.microsoft.com/office/drawing/2014/main" val="1700870918"/>
                    </a:ext>
                  </a:extLst>
                </a:gridCol>
                <a:gridCol w="174912">
                  <a:extLst>
                    <a:ext uri="{9D8B030D-6E8A-4147-A177-3AD203B41FA5}">
                      <a16:colId xmlns:a16="http://schemas.microsoft.com/office/drawing/2014/main" val="2922603243"/>
                    </a:ext>
                  </a:extLst>
                </a:gridCol>
                <a:gridCol w="448211">
                  <a:extLst>
                    <a:ext uri="{9D8B030D-6E8A-4147-A177-3AD203B41FA5}">
                      <a16:colId xmlns:a16="http://schemas.microsoft.com/office/drawing/2014/main" val="146634960"/>
                    </a:ext>
                  </a:extLst>
                </a:gridCol>
                <a:gridCol w="142116">
                  <a:extLst>
                    <a:ext uri="{9D8B030D-6E8A-4147-A177-3AD203B41FA5}">
                      <a16:colId xmlns:a16="http://schemas.microsoft.com/office/drawing/2014/main" val="3892461256"/>
                    </a:ext>
                  </a:extLst>
                </a:gridCol>
                <a:gridCol w="502871">
                  <a:extLst>
                    <a:ext uri="{9D8B030D-6E8A-4147-A177-3AD203B41FA5}">
                      <a16:colId xmlns:a16="http://schemas.microsoft.com/office/drawing/2014/main" val="2965799579"/>
                    </a:ext>
                  </a:extLst>
                </a:gridCol>
                <a:gridCol w="153048">
                  <a:extLst>
                    <a:ext uri="{9D8B030D-6E8A-4147-A177-3AD203B41FA5}">
                      <a16:colId xmlns:a16="http://schemas.microsoft.com/office/drawing/2014/main" val="1385633530"/>
                    </a:ext>
                  </a:extLst>
                </a:gridCol>
                <a:gridCol w="513803">
                  <a:extLst>
                    <a:ext uri="{9D8B030D-6E8A-4147-A177-3AD203B41FA5}">
                      <a16:colId xmlns:a16="http://schemas.microsoft.com/office/drawing/2014/main" val="2092968877"/>
                    </a:ext>
                  </a:extLst>
                </a:gridCol>
                <a:gridCol w="153048">
                  <a:extLst>
                    <a:ext uri="{9D8B030D-6E8A-4147-A177-3AD203B41FA5}">
                      <a16:colId xmlns:a16="http://schemas.microsoft.com/office/drawing/2014/main" val="1839292974"/>
                    </a:ext>
                  </a:extLst>
                </a:gridCol>
                <a:gridCol w="448211">
                  <a:extLst>
                    <a:ext uri="{9D8B030D-6E8A-4147-A177-3AD203B41FA5}">
                      <a16:colId xmlns:a16="http://schemas.microsoft.com/office/drawing/2014/main" val="4286524971"/>
                    </a:ext>
                  </a:extLst>
                </a:gridCol>
                <a:gridCol w="142116">
                  <a:extLst>
                    <a:ext uri="{9D8B030D-6E8A-4147-A177-3AD203B41FA5}">
                      <a16:colId xmlns:a16="http://schemas.microsoft.com/office/drawing/2014/main" val="3448178455"/>
                    </a:ext>
                  </a:extLst>
                </a:gridCol>
                <a:gridCol w="437279">
                  <a:extLst>
                    <a:ext uri="{9D8B030D-6E8A-4147-A177-3AD203B41FA5}">
                      <a16:colId xmlns:a16="http://schemas.microsoft.com/office/drawing/2014/main" val="168904059"/>
                    </a:ext>
                  </a:extLst>
                </a:gridCol>
                <a:gridCol w="153048">
                  <a:extLst>
                    <a:ext uri="{9D8B030D-6E8A-4147-A177-3AD203B41FA5}">
                      <a16:colId xmlns:a16="http://schemas.microsoft.com/office/drawing/2014/main" val="3650273031"/>
                    </a:ext>
                  </a:extLst>
                </a:gridCol>
                <a:gridCol w="491939">
                  <a:extLst>
                    <a:ext uri="{9D8B030D-6E8A-4147-A177-3AD203B41FA5}">
                      <a16:colId xmlns:a16="http://schemas.microsoft.com/office/drawing/2014/main" val="4100844514"/>
                    </a:ext>
                  </a:extLst>
                </a:gridCol>
                <a:gridCol w="142116">
                  <a:extLst>
                    <a:ext uri="{9D8B030D-6E8A-4147-A177-3AD203B41FA5}">
                      <a16:colId xmlns:a16="http://schemas.microsoft.com/office/drawing/2014/main" val="2025359299"/>
                    </a:ext>
                  </a:extLst>
                </a:gridCol>
                <a:gridCol w="448211">
                  <a:extLst>
                    <a:ext uri="{9D8B030D-6E8A-4147-A177-3AD203B41FA5}">
                      <a16:colId xmlns:a16="http://schemas.microsoft.com/office/drawing/2014/main" val="2103378312"/>
                    </a:ext>
                  </a:extLst>
                </a:gridCol>
                <a:gridCol w="153048">
                  <a:extLst>
                    <a:ext uri="{9D8B030D-6E8A-4147-A177-3AD203B41FA5}">
                      <a16:colId xmlns:a16="http://schemas.microsoft.com/office/drawing/2014/main" val="3385980562"/>
                    </a:ext>
                  </a:extLst>
                </a:gridCol>
                <a:gridCol w="491939">
                  <a:extLst>
                    <a:ext uri="{9D8B030D-6E8A-4147-A177-3AD203B41FA5}">
                      <a16:colId xmlns:a16="http://schemas.microsoft.com/office/drawing/2014/main" val="2250755107"/>
                    </a:ext>
                  </a:extLst>
                </a:gridCol>
                <a:gridCol w="174912">
                  <a:extLst>
                    <a:ext uri="{9D8B030D-6E8A-4147-A177-3AD203B41FA5}">
                      <a16:colId xmlns:a16="http://schemas.microsoft.com/office/drawing/2014/main" val="2866631033"/>
                    </a:ext>
                  </a:extLst>
                </a:gridCol>
                <a:gridCol w="491939">
                  <a:extLst>
                    <a:ext uri="{9D8B030D-6E8A-4147-A177-3AD203B41FA5}">
                      <a16:colId xmlns:a16="http://schemas.microsoft.com/office/drawing/2014/main" val="1579157375"/>
                    </a:ext>
                  </a:extLst>
                </a:gridCol>
                <a:gridCol w="153048">
                  <a:extLst>
                    <a:ext uri="{9D8B030D-6E8A-4147-A177-3AD203B41FA5}">
                      <a16:colId xmlns:a16="http://schemas.microsoft.com/office/drawing/2014/main" val="4109696807"/>
                    </a:ext>
                  </a:extLst>
                </a:gridCol>
                <a:gridCol w="502871">
                  <a:extLst>
                    <a:ext uri="{9D8B030D-6E8A-4147-A177-3AD203B41FA5}">
                      <a16:colId xmlns:a16="http://schemas.microsoft.com/office/drawing/2014/main" val="1988989462"/>
                    </a:ext>
                  </a:extLst>
                </a:gridCol>
                <a:gridCol w="174912">
                  <a:extLst>
                    <a:ext uri="{9D8B030D-6E8A-4147-A177-3AD203B41FA5}">
                      <a16:colId xmlns:a16="http://schemas.microsoft.com/office/drawing/2014/main" val="1079404840"/>
                    </a:ext>
                  </a:extLst>
                </a:gridCol>
              </a:tblGrid>
              <a:tr h="328401">
                <a:tc gridSpan="2">
                  <a:txBody>
                    <a:bodyPr/>
                    <a:lstStyle/>
                    <a:p>
                      <a:pPr algn="l" fontAlgn="b"/>
                      <a:r>
                        <a:rPr lang="en-US" sz="900" b="0" i="0" u="none" strike="noStrike" dirty="0">
                          <a:solidFill>
                            <a:srgbClr val="000000"/>
                          </a:solidFill>
                          <a:effectLst/>
                          <a:latin typeface="Calibri" panose="020F0502020204030204" pitchFamily="34" charset="0"/>
                        </a:rPr>
                        <a:t>yellow in questionnaire</a:t>
                      </a:r>
                    </a:p>
                  </a:txBody>
                  <a:tcPr marL="6347" marR="6347" marT="6347" marB="0" anchor="b">
                    <a:lnL>
                      <a:noFill/>
                    </a:lnL>
                    <a:lnR>
                      <a:noFill/>
                    </a:lnR>
                    <a:lnT>
                      <a:noFill/>
                    </a:lnT>
                    <a:lnB>
                      <a:noFill/>
                    </a:lnB>
                    <a:solidFill>
                      <a:srgbClr val="FFFF00"/>
                    </a:solidFill>
                  </a:tcPr>
                </a:tc>
                <a:tc hMerge="1">
                  <a:txBody>
                    <a:bodyPr/>
                    <a:lstStyle/>
                    <a:p>
                      <a:endParaRPr lang="en-US"/>
                    </a:p>
                  </a:txBody>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6347" marR="6347" marT="6347" marB="0" anchor="b">
                    <a:lnL>
                      <a:noFill/>
                    </a:lnL>
                    <a:lnR>
                      <a:noFill/>
                    </a:lnR>
                    <a:lnT>
                      <a:noFill/>
                    </a:lnT>
                    <a:lnB>
                      <a:noFill/>
                    </a:lnB>
                  </a:tcPr>
                </a:tc>
                <a:extLst>
                  <a:ext uri="{0D108BD9-81ED-4DB2-BD59-A6C34878D82A}">
                    <a16:rowId xmlns:a16="http://schemas.microsoft.com/office/drawing/2014/main" val="3430521342"/>
                  </a:ext>
                </a:extLst>
              </a:tr>
              <a:tr h="220239">
                <a:tc>
                  <a:txBody>
                    <a:bodyPr/>
                    <a:lstStyle/>
                    <a:p>
                      <a:pPr algn="l" fontAlgn="b"/>
                      <a:r>
                        <a:rPr lang="en-US" sz="900" b="0" i="0" u="none" strike="noStrike" dirty="0">
                          <a:solidFill>
                            <a:srgbClr val="000000"/>
                          </a:solidFill>
                          <a:effectLst/>
                          <a:latin typeface="Calibri" panose="020F0502020204030204" pitchFamily="34" charset="0"/>
                        </a:rPr>
                        <a:t>red in datafile</a:t>
                      </a:r>
                    </a:p>
                  </a:txBody>
                  <a:tcPr marL="6347" marR="6347" marT="6347" marB="0" anchor="b">
                    <a:lnL>
                      <a:noFill/>
                    </a:lnL>
                    <a:lnR>
                      <a:noFill/>
                    </a:lnR>
                    <a:lnT>
                      <a:noFill/>
                    </a:lnT>
                    <a:lnB>
                      <a:noFill/>
                    </a:lnB>
                    <a:solidFill>
                      <a:srgbClr val="FF0000"/>
                    </a:solidFill>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6347" marR="6347" marT="6347" marB="0" anchor="b">
                    <a:lnL>
                      <a:noFill/>
                    </a:lnL>
                    <a:lnR>
                      <a:noFill/>
                    </a:lnR>
                    <a:lnT>
                      <a:noFill/>
                    </a:lnT>
                    <a:lnB>
                      <a:noFill/>
                    </a:lnB>
                  </a:tcPr>
                </a:tc>
                <a:extLst>
                  <a:ext uri="{0D108BD9-81ED-4DB2-BD59-A6C34878D82A}">
                    <a16:rowId xmlns:a16="http://schemas.microsoft.com/office/drawing/2014/main" val="905157080"/>
                  </a:ext>
                </a:extLst>
              </a:tr>
              <a:tr h="328401">
                <a:tc gridSpan="14">
                  <a:txBody>
                    <a:bodyPr/>
                    <a:lstStyle/>
                    <a:p>
                      <a:pPr algn="l" fontAlgn="b"/>
                      <a:r>
                        <a:rPr lang="en-US" sz="900" b="1" i="0" u="none" strike="noStrike" dirty="0">
                          <a:solidFill>
                            <a:srgbClr val="000000"/>
                          </a:solidFill>
                          <a:effectLst/>
                          <a:latin typeface="Calibri" panose="020F0502020204030204" pitchFamily="34" charset="0"/>
                        </a:rPr>
                        <a:t>Confirmation of number of PAC cases as recorded in the questionnaire, not as entered in the data set</a:t>
                      </a:r>
                    </a:p>
                  </a:txBody>
                  <a:tcPr marL="6347" marR="6347" marT="6347"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6347" marR="6347" marT="6347" marB="0" anchor="b">
                    <a:lnL>
                      <a:noFill/>
                    </a:lnL>
                    <a:lnR>
                      <a:noFill/>
                    </a:lnR>
                    <a:lnT>
                      <a:noFill/>
                    </a:lnT>
                    <a:lnB>
                      <a:noFill/>
                    </a:lnB>
                  </a:tcPr>
                </a:tc>
                <a:extLst>
                  <a:ext uri="{0D108BD9-81ED-4DB2-BD59-A6C34878D82A}">
                    <a16:rowId xmlns:a16="http://schemas.microsoft.com/office/drawing/2014/main" val="1336060392"/>
                  </a:ext>
                </a:extLst>
              </a:tr>
              <a:tr h="197041">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6347" marR="6347" marT="634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solidFill>
                          <a:srgbClr val="000000"/>
                        </a:solidFill>
                        <a:effectLst/>
                        <a:latin typeface="Times New Roman" panose="02020603050405020304" pitchFamily="18" charset="0"/>
                      </a:endParaRPr>
                    </a:p>
                  </a:txBody>
                  <a:tcPr marL="6347" marR="6347" marT="6347"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9784552"/>
                  </a:ext>
                </a:extLst>
              </a:tr>
              <a:tr h="218934">
                <a:tc>
                  <a:txBody>
                    <a:bodyPr/>
                    <a:lstStyle/>
                    <a:p>
                      <a:pPr algn="l" fontAlgn="b"/>
                      <a:r>
                        <a:rPr lang="en-US" sz="1200" b="0" i="0" u="none" strike="noStrike" dirty="0">
                          <a:solidFill>
                            <a:srgbClr val="000000"/>
                          </a:solidFill>
                          <a:effectLst/>
                          <a:latin typeface="Times New Roman" panose="02020603050405020304" pitchFamily="18" charset="0"/>
                        </a:rPr>
                        <a:t> </a:t>
                      </a:r>
                    </a:p>
                  </a:txBody>
                  <a:tcPr marL="6347" marR="6347" marT="6347"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12">
                  <a:txBody>
                    <a:bodyPr/>
                    <a:lstStyle/>
                    <a:p>
                      <a:pPr algn="ctr" fontAlgn="b"/>
                      <a:r>
                        <a:rPr lang="en-US" sz="1200" b="0" i="0" u="none" strike="noStrike" dirty="0">
                          <a:solidFill>
                            <a:srgbClr val="000000"/>
                          </a:solidFill>
                          <a:effectLst/>
                          <a:latin typeface="Times New Roman" panose="02020603050405020304" pitchFamily="18" charset="0"/>
                        </a:rPr>
                        <a:t>outpatient </a:t>
                      </a:r>
                    </a:p>
                  </a:txBody>
                  <a:tcPr marL="6347" marR="6347" marT="634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12">
                  <a:txBody>
                    <a:bodyPr/>
                    <a:lstStyle/>
                    <a:p>
                      <a:pPr algn="ctr" fontAlgn="b"/>
                      <a:r>
                        <a:rPr lang="en-US" sz="1200" b="0" i="0" u="none" strike="noStrike" dirty="0">
                          <a:solidFill>
                            <a:srgbClr val="000000"/>
                          </a:solidFill>
                          <a:effectLst/>
                          <a:latin typeface="Times New Roman" panose="02020603050405020304" pitchFamily="18" charset="0"/>
                        </a:rPr>
                        <a:t>inpatient </a:t>
                      </a:r>
                    </a:p>
                  </a:txBody>
                  <a:tcPr marL="6347" marR="6347" marT="6347"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6B0A"/>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66242156"/>
                  </a:ext>
                </a:extLst>
              </a:tr>
              <a:tr h="217583">
                <a:tc>
                  <a:txBody>
                    <a:bodyPr/>
                    <a:lstStyle/>
                    <a:p>
                      <a:pPr algn="l" fontAlgn="b"/>
                      <a:endParaRPr lang="en-US" sz="1200" b="0" i="0" u="none" strike="noStrike" dirty="0">
                        <a:solidFill>
                          <a:srgbClr val="000000"/>
                        </a:solidFill>
                        <a:effectLst/>
                        <a:latin typeface="Times New Roman" panose="02020603050405020304" pitchFamily="18" charset="0"/>
                      </a:endParaRPr>
                    </a:p>
                  </a:txBody>
                  <a:tcPr marL="6347" marR="6347" marT="6347" marB="0" anchor="b">
                    <a:lnL>
                      <a:noFill/>
                    </a:lnL>
                    <a:lnR w="12700" cap="flat" cmpd="sng" algn="ctr">
                      <a:solidFill>
                        <a:srgbClr val="000000"/>
                      </a:solidFill>
                      <a:prstDash val="solid"/>
                      <a:round/>
                      <a:headEnd type="none" w="med" len="med"/>
                      <a:tailEnd type="none" w="med" len="med"/>
                    </a:lnR>
                    <a:lnT>
                      <a:noFill/>
                    </a:lnT>
                    <a:lnB>
                      <a:noFill/>
                    </a:lnB>
                  </a:tcPr>
                </a:tc>
                <a:tc gridSpan="6">
                  <a:txBody>
                    <a:bodyPr/>
                    <a:lstStyle/>
                    <a:p>
                      <a:pPr algn="ctr" fontAlgn="b"/>
                      <a:r>
                        <a:rPr lang="en-US" sz="1200" b="0" i="0" u="none" strike="noStrike" dirty="0">
                          <a:solidFill>
                            <a:srgbClr val="000000"/>
                          </a:solidFill>
                          <a:effectLst/>
                          <a:latin typeface="Times New Roman" panose="02020603050405020304" pitchFamily="18" charset="0"/>
                        </a:rPr>
                        <a:t>Typical month </a:t>
                      </a:r>
                    </a:p>
                  </a:txBody>
                  <a:tcPr marL="6347" marR="6347" marT="634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fontAlgn="b"/>
                      <a:r>
                        <a:rPr lang="en-US" sz="1200" b="0" i="0" u="none" strike="noStrike" dirty="0">
                          <a:solidFill>
                            <a:srgbClr val="000000"/>
                          </a:solidFill>
                          <a:effectLst/>
                          <a:latin typeface="Times New Roman" panose="02020603050405020304" pitchFamily="18" charset="0"/>
                        </a:rPr>
                        <a:t>Past month </a:t>
                      </a:r>
                    </a:p>
                  </a:txBody>
                  <a:tcPr marL="6347" marR="6347" marT="634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fontAlgn="b"/>
                      <a:r>
                        <a:rPr lang="en-US" sz="1200" b="0" i="0" u="none" strike="noStrike" dirty="0">
                          <a:solidFill>
                            <a:srgbClr val="000000"/>
                          </a:solidFill>
                          <a:effectLst/>
                          <a:latin typeface="Times New Roman" panose="02020603050405020304" pitchFamily="18" charset="0"/>
                        </a:rPr>
                        <a:t>Typical month </a:t>
                      </a:r>
                    </a:p>
                  </a:txBody>
                  <a:tcPr marL="6347" marR="6347" marT="6347" marB="0" anchor="b">
                    <a:lnL w="12700" cap="flat" cmpd="sng" algn="ctr">
                      <a:solidFill>
                        <a:srgbClr val="000000"/>
                      </a:solidFill>
                      <a:prstDash val="solid"/>
                      <a:round/>
                      <a:headEnd type="none" w="med" len="med"/>
                      <a:tailEnd type="none" w="med" len="med"/>
                    </a:lnL>
                    <a:lnR w="6350" cap="flat" cmpd="sng" algn="ctr">
                      <a:solidFill>
                        <a:srgbClr val="000000"/>
                      </a:solidFill>
                      <a:prstDash val="dash"/>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fontAlgn="b"/>
                      <a:r>
                        <a:rPr lang="en-US" sz="1200" b="0" i="0" u="none" strike="noStrike" dirty="0">
                          <a:solidFill>
                            <a:srgbClr val="000000"/>
                          </a:solidFill>
                          <a:effectLst/>
                          <a:latin typeface="Times New Roman" panose="02020603050405020304" pitchFamily="18" charset="0"/>
                        </a:rPr>
                        <a:t>Past month </a:t>
                      </a:r>
                    </a:p>
                  </a:txBody>
                  <a:tcPr marL="6347" marR="6347" marT="6347" marB="0" anchor="b">
                    <a:lnL w="6350" cap="flat" cmpd="sng" algn="ctr">
                      <a:solidFill>
                        <a:srgbClr val="000000"/>
                      </a:solidFill>
                      <a:prstDash val="dash"/>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50738933"/>
                  </a:ext>
                </a:extLst>
              </a:tr>
              <a:tr h="226232">
                <a:tc>
                  <a:txBody>
                    <a:bodyPr/>
                    <a:lstStyle/>
                    <a:p>
                      <a:pPr algn="l" fontAlgn="b"/>
                      <a:r>
                        <a:rPr lang="en-US" sz="1200" b="0" i="0" u="none" strike="noStrike" dirty="0">
                          <a:solidFill>
                            <a:srgbClr val="000000"/>
                          </a:solidFill>
                          <a:effectLst/>
                          <a:latin typeface="Times New Roman" panose="02020603050405020304" pitchFamily="18" charset="0"/>
                        </a:rPr>
                        <a:t>Caseid</a:t>
                      </a:r>
                    </a:p>
                  </a:txBody>
                  <a:tcPr marL="6347" marR="6347" marT="634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1200" b="0" i="0" u="none" strike="noStrike" dirty="0">
                          <a:solidFill>
                            <a:srgbClr val="000000"/>
                          </a:solidFill>
                          <a:effectLst/>
                          <a:latin typeface="Times New Roman" panose="02020603050405020304" pitchFamily="18" charset="0"/>
                        </a:rPr>
                        <a:t>Week</a:t>
                      </a:r>
                    </a:p>
                  </a:txBody>
                  <a:tcPr marL="6347" marR="6347" marT="6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gridSpan="2">
                  <a:txBody>
                    <a:bodyPr/>
                    <a:lstStyle/>
                    <a:p>
                      <a:pPr algn="ctr" fontAlgn="b"/>
                      <a:r>
                        <a:rPr lang="en-US" sz="1200" b="0" i="0" u="none" strike="noStrike" dirty="0">
                          <a:solidFill>
                            <a:srgbClr val="000000"/>
                          </a:solidFill>
                          <a:effectLst/>
                          <a:latin typeface="Times New Roman" panose="02020603050405020304" pitchFamily="18" charset="0"/>
                        </a:rPr>
                        <a:t>month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gridSpan="2">
                  <a:txBody>
                    <a:bodyPr/>
                    <a:lstStyle/>
                    <a:p>
                      <a:pPr algn="ctr" fontAlgn="b"/>
                      <a:r>
                        <a:rPr lang="en-US" sz="1200" b="0" i="0" u="none" strike="noStrike" dirty="0">
                          <a:solidFill>
                            <a:srgbClr val="000000"/>
                          </a:solidFill>
                          <a:effectLst/>
                          <a:latin typeface="Times New Roman" panose="02020603050405020304" pitchFamily="18" charset="0"/>
                        </a:rPr>
                        <a:t>year</a:t>
                      </a:r>
                    </a:p>
                  </a:txBody>
                  <a:tcPr marL="6347" marR="6347" marT="6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gridSpan="2">
                  <a:txBody>
                    <a:bodyPr/>
                    <a:lstStyle/>
                    <a:p>
                      <a:pPr algn="ctr" fontAlgn="b"/>
                      <a:r>
                        <a:rPr lang="en-US" sz="1200" b="0" i="0" u="none" strike="noStrike" dirty="0">
                          <a:solidFill>
                            <a:srgbClr val="000000"/>
                          </a:solidFill>
                          <a:effectLst/>
                          <a:latin typeface="Times New Roman" panose="02020603050405020304" pitchFamily="18" charset="0"/>
                        </a:rPr>
                        <a:t>week</a:t>
                      </a:r>
                    </a:p>
                  </a:txBody>
                  <a:tcPr marL="6347" marR="6347" marT="6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200" b="0" i="0" u="none" strike="noStrike" dirty="0">
                          <a:solidFill>
                            <a:srgbClr val="000000"/>
                          </a:solidFill>
                          <a:effectLst/>
                          <a:latin typeface="Times New Roman" panose="02020603050405020304" pitchFamily="18" charset="0"/>
                        </a:rPr>
                        <a:t>month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200" b="0" i="0" u="none" strike="noStrike" dirty="0">
                          <a:solidFill>
                            <a:srgbClr val="000000"/>
                          </a:solidFill>
                          <a:effectLst/>
                          <a:latin typeface="Times New Roman" panose="02020603050405020304" pitchFamily="18" charset="0"/>
                        </a:rPr>
                        <a:t>year</a:t>
                      </a:r>
                    </a:p>
                  </a:txBody>
                  <a:tcPr marL="6347" marR="6347" marT="63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200" b="0" i="0" u="none" strike="noStrike" dirty="0">
                          <a:solidFill>
                            <a:srgbClr val="000000"/>
                          </a:solidFill>
                          <a:effectLst/>
                          <a:latin typeface="Times New Roman" panose="02020603050405020304" pitchFamily="18" charset="0"/>
                        </a:rPr>
                        <a:t>week</a:t>
                      </a:r>
                    </a:p>
                  </a:txBody>
                  <a:tcPr marL="6347" marR="6347" marT="6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gridSpan="2">
                  <a:txBody>
                    <a:bodyPr/>
                    <a:lstStyle/>
                    <a:p>
                      <a:pPr algn="ctr" fontAlgn="b"/>
                      <a:r>
                        <a:rPr lang="en-US" sz="1200" b="0" i="0" u="none" strike="noStrike" dirty="0">
                          <a:solidFill>
                            <a:srgbClr val="000000"/>
                          </a:solidFill>
                          <a:effectLst/>
                          <a:latin typeface="Times New Roman" panose="02020603050405020304" pitchFamily="18" charset="0"/>
                        </a:rPr>
                        <a:t>month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gridSpan="2">
                  <a:txBody>
                    <a:bodyPr/>
                    <a:lstStyle/>
                    <a:p>
                      <a:pPr algn="ctr" fontAlgn="b"/>
                      <a:r>
                        <a:rPr lang="en-US" sz="1200" b="0" i="0" u="none" strike="noStrike" dirty="0">
                          <a:solidFill>
                            <a:srgbClr val="000000"/>
                          </a:solidFill>
                          <a:effectLst/>
                          <a:latin typeface="Times New Roman" panose="02020603050405020304" pitchFamily="18" charset="0"/>
                        </a:rPr>
                        <a:t>year</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gridSpan="2">
                  <a:txBody>
                    <a:bodyPr/>
                    <a:lstStyle/>
                    <a:p>
                      <a:pPr algn="ctr" fontAlgn="b"/>
                      <a:r>
                        <a:rPr lang="en-US" sz="1200" b="0" i="0" u="none" strike="noStrike" dirty="0">
                          <a:solidFill>
                            <a:srgbClr val="000000"/>
                          </a:solidFill>
                          <a:effectLst/>
                          <a:latin typeface="Times New Roman" panose="02020603050405020304" pitchFamily="18" charset="0"/>
                        </a:rPr>
                        <a:t>week</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200" b="0" i="0" u="none" strike="noStrike" dirty="0">
                          <a:solidFill>
                            <a:srgbClr val="000000"/>
                          </a:solidFill>
                          <a:effectLst/>
                          <a:latin typeface="Times New Roman" panose="02020603050405020304" pitchFamily="18" charset="0"/>
                        </a:rPr>
                        <a:t>month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200" b="0" i="0" u="none" strike="noStrike" dirty="0">
                          <a:solidFill>
                            <a:srgbClr val="000000"/>
                          </a:solidFill>
                          <a:effectLst/>
                          <a:latin typeface="Times New Roman" panose="02020603050405020304" pitchFamily="18" charset="0"/>
                        </a:rPr>
                        <a:t>year</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460495751"/>
                  </a:ext>
                </a:extLst>
              </a:tr>
              <a:tr h="218934">
                <a:tc>
                  <a:txBody>
                    <a:bodyPr/>
                    <a:lstStyle/>
                    <a:p>
                      <a:pPr algn="l" fontAlgn="b"/>
                      <a:r>
                        <a:rPr lang="en-US" sz="1200" b="0" i="0" u="none" strike="noStrike" dirty="0">
                          <a:solidFill>
                            <a:srgbClr val="000000"/>
                          </a:solidFill>
                          <a:effectLst/>
                          <a:latin typeface="Times New Roman" panose="02020603050405020304" pitchFamily="18" charset="0"/>
                        </a:rPr>
                        <a:t>NC0178</a:t>
                      </a:r>
                    </a:p>
                  </a:txBody>
                  <a:tcPr marL="6347" marR="6347" marT="634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3</a:t>
                      </a:r>
                    </a:p>
                  </a:txBody>
                  <a:tcPr marL="6347" marR="6347" marT="6347"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3</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9</a:t>
                      </a:r>
                    </a:p>
                  </a:txBody>
                  <a:tcPr marL="6347" marR="6347" marT="6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9</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4950050"/>
                  </a:ext>
                </a:extLst>
              </a:tr>
              <a:tr h="226232">
                <a:tc>
                  <a:txBody>
                    <a:bodyPr/>
                    <a:lstStyle/>
                    <a:p>
                      <a:pPr algn="l" fontAlgn="b"/>
                      <a:r>
                        <a:rPr lang="en-US" sz="1200" b="0" i="0" u="none" strike="noStrike" dirty="0">
                          <a:solidFill>
                            <a:srgbClr val="000000"/>
                          </a:solidFill>
                          <a:effectLst/>
                          <a:latin typeface="Times New Roman" panose="02020603050405020304" pitchFamily="18" charset="0"/>
                        </a:rPr>
                        <a:t>NC083</a:t>
                      </a:r>
                    </a:p>
                  </a:txBody>
                  <a:tcPr marL="6347" marR="6347" marT="634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8</a:t>
                      </a:r>
                    </a:p>
                  </a:txBody>
                  <a:tcPr marL="6347" marR="6347" marT="634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4</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10</a:t>
                      </a:r>
                    </a:p>
                  </a:txBody>
                  <a:tcPr marL="6347" marR="6347" marT="6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3</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2389384"/>
                  </a:ext>
                </a:extLst>
              </a:tr>
              <a:tr h="233530">
                <a:tc>
                  <a:txBody>
                    <a:bodyPr/>
                    <a:lstStyle/>
                    <a:p>
                      <a:pPr algn="l" fontAlgn="b"/>
                      <a:r>
                        <a:rPr lang="en-US" sz="1200" b="0" i="0" u="none" strike="noStrike" dirty="0">
                          <a:solidFill>
                            <a:srgbClr val="000000"/>
                          </a:solidFill>
                          <a:effectLst/>
                          <a:latin typeface="Times New Roman" panose="02020603050405020304" pitchFamily="18" charset="0"/>
                        </a:rPr>
                        <a:t>NE046</a:t>
                      </a:r>
                    </a:p>
                  </a:txBody>
                  <a:tcPr marL="6347" marR="6347" marT="634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200" b="0" i="0" u="none" strike="noStrike" dirty="0">
                          <a:solidFill>
                            <a:srgbClr val="000000"/>
                          </a:solidFill>
                          <a:effectLst/>
                          <a:latin typeface="Times New Roman" panose="02020603050405020304" pitchFamily="18" charset="0"/>
                        </a:rPr>
                        <a:t>8</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200" b="0" i="0" u="none" strike="noStrike" dirty="0">
                          <a:solidFill>
                            <a:srgbClr val="000000"/>
                          </a:solidFill>
                          <a:effectLst/>
                          <a:latin typeface="Times New Roman" panose="02020603050405020304" pitchFamily="18" charset="0"/>
                        </a:rPr>
                        <a:t>3</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200" b="0" i="0" u="none" strike="noStrike" dirty="0">
                          <a:solidFill>
                            <a:srgbClr val="000000"/>
                          </a:solidFill>
                          <a:effectLst/>
                          <a:latin typeface="Times New Roman" panose="02020603050405020304" pitchFamily="18" charset="0"/>
                        </a:rPr>
                        <a:t>0</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0</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200" b="0" i="0" u="none" strike="noStrike" dirty="0">
                          <a:solidFill>
                            <a:srgbClr val="000000"/>
                          </a:solidFill>
                          <a:effectLst/>
                          <a:latin typeface="Times New Roman" panose="02020603050405020304" pitchFamily="18" charset="0"/>
                        </a:rPr>
                        <a:t>9</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200" b="0" i="0" u="none" strike="noStrike" dirty="0">
                          <a:solidFill>
                            <a:srgbClr val="000000"/>
                          </a:solidFill>
                          <a:effectLst/>
                          <a:latin typeface="Times New Roman" panose="02020603050405020304" pitchFamily="18" charset="0"/>
                        </a:rPr>
                        <a:t>2</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200" b="0" i="0" u="none" strike="noStrike" dirty="0">
                          <a:solidFill>
                            <a:srgbClr val="000000"/>
                          </a:solidFill>
                          <a:effectLst/>
                          <a:latin typeface="Times New Roman" panose="02020603050405020304" pitchFamily="18" charset="0"/>
                        </a:rPr>
                        <a:t>0</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200" b="0" i="0" u="none" strike="noStrike" dirty="0">
                          <a:solidFill>
                            <a:srgbClr val="000000"/>
                          </a:solidFill>
                          <a:effectLst/>
                          <a:latin typeface="Times New Roman" panose="02020603050405020304" pitchFamily="18" charset="0"/>
                        </a:rPr>
                        <a:t>0</a:t>
                      </a:r>
                    </a:p>
                  </a:txBody>
                  <a:tcPr marL="6347" marR="6347" marT="634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200" b="0" i="0" u="none" strike="noStrike" dirty="0">
                          <a:solidFill>
                            <a:srgbClr val="000000"/>
                          </a:solidFill>
                          <a:effectLst/>
                          <a:latin typeface="Times New Roman" panose="02020603050405020304" pitchFamily="18" charset="0"/>
                        </a:rPr>
                        <a:t>2</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200" b="0" i="0" u="none" strike="noStrike" dirty="0">
                          <a:solidFill>
                            <a:srgbClr val="000000"/>
                          </a:solidFill>
                          <a:effectLst/>
                          <a:latin typeface="Times New Roman" panose="02020603050405020304" pitchFamily="18" charset="0"/>
                        </a:rPr>
                        <a:t>1</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200" b="0" i="0" u="none" strike="noStrike" dirty="0">
                          <a:solidFill>
                            <a:srgbClr val="000000"/>
                          </a:solidFill>
                          <a:effectLst/>
                          <a:latin typeface="Times New Roman" panose="02020603050405020304" pitchFamily="18" charset="0"/>
                        </a:rPr>
                        <a:t>0</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200" b="0" i="0" u="none" strike="noStrike" dirty="0">
                          <a:solidFill>
                            <a:srgbClr val="000000"/>
                          </a:solidFill>
                          <a:effectLst/>
                          <a:latin typeface="Times New Roman" panose="02020603050405020304" pitchFamily="18" charset="0"/>
                        </a:rPr>
                        <a:t>0</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200" b="0" i="0" u="none" strike="noStrike" dirty="0">
                          <a:solidFill>
                            <a:srgbClr val="000000"/>
                          </a:solidFill>
                          <a:effectLst/>
                          <a:latin typeface="Times New Roman" panose="02020603050405020304" pitchFamily="18" charset="0"/>
                        </a:rPr>
                        <a:t>1</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200" b="0" i="0" u="none" strike="noStrike" dirty="0">
                          <a:solidFill>
                            <a:srgbClr val="000000"/>
                          </a:solidFill>
                          <a:effectLst/>
                          <a:latin typeface="Times New Roman" panose="02020603050405020304" pitchFamily="18" charset="0"/>
                        </a:rPr>
                        <a:t>2</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200" b="0" i="0" u="none" strike="noStrike" dirty="0">
                          <a:solidFill>
                            <a:srgbClr val="000000"/>
                          </a:solidFill>
                          <a:effectLst/>
                          <a:latin typeface="Times New Roman" panose="02020603050405020304" pitchFamily="18" charset="0"/>
                        </a:rPr>
                        <a:t>0</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dirty="0">
                          <a:solidFill>
                            <a:srgbClr val="000000"/>
                          </a:solidFill>
                          <a:effectLst/>
                          <a:latin typeface="Times New Roman" panose="02020603050405020304" pitchFamily="18" charset="0"/>
                        </a:rPr>
                        <a:t>0</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796681780"/>
                  </a:ext>
                </a:extLst>
              </a:tr>
              <a:tr h="226232">
                <a:tc>
                  <a:txBody>
                    <a:bodyPr/>
                    <a:lstStyle/>
                    <a:p>
                      <a:pPr algn="l" fontAlgn="b"/>
                      <a:r>
                        <a:rPr lang="en-US" sz="1200" b="0" i="0" u="none" strike="noStrike" dirty="0">
                          <a:solidFill>
                            <a:srgbClr val="000000"/>
                          </a:solidFill>
                          <a:effectLst/>
                          <a:latin typeface="Times New Roman" panose="02020603050405020304" pitchFamily="18" charset="0"/>
                        </a:rPr>
                        <a:t>NE109</a:t>
                      </a:r>
                    </a:p>
                  </a:txBody>
                  <a:tcPr marL="6347" marR="6347" marT="634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10</a:t>
                      </a:r>
                    </a:p>
                  </a:txBody>
                  <a:tcPr marL="6347" marR="6347" marT="634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0</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0</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200" b="0" i="0" u="none" strike="noStrike" dirty="0">
                          <a:solidFill>
                            <a:srgbClr val="000000"/>
                          </a:solidFill>
                          <a:effectLst/>
                          <a:latin typeface="Times New Roman" panose="02020603050405020304" pitchFamily="18" charset="0"/>
                        </a:rPr>
                        <a:t>5</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0</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0</a:t>
                      </a:r>
                    </a:p>
                  </a:txBody>
                  <a:tcPr marL="6347" marR="6347" marT="634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200" b="0" i="0" u="none" strike="noStrike" dirty="0">
                          <a:solidFill>
                            <a:srgbClr val="000000"/>
                          </a:solidFill>
                          <a:effectLst/>
                          <a:latin typeface="Times New Roman" panose="02020603050405020304" pitchFamily="18" charset="0"/>
                        </a:rPr>
                        <a:t>3</a:t>
                      </a:r>
                    </a:p>
                  </a:txBody>
                  <a:tcPr marL="6347" marR="6347" marT="6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0</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0</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200" b="0" i="0" u="none" strike="noStrike" dirty="0">
                          <a:solidFill>
                            <a:srgbClr val="000000"/>
                          </a:solidFill>
                          <a:effectLst/>
                          <a:latin typeface="Times New Roman" panose="02020603050405020304" pitchFamily="18" charset="0"/>
                        </a:rPr>
                        <a:t>1</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0</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Times New Roman" panose="02020603050405020304" pitchFamily="18" charset="0"/>
                        </a:rPr>
                        <a:t>0</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835108812"/>
                  </a:ext>
                </a:extLst>
              </a:tr>
              <a:tr h="218934">
                <a:tc>
                  <a:txBody>
                    <a:bodyPr/>
                    <a:lstStyle/>
                    <a:p>
                      <a:pPr algn="l" fontAlgn="b"/>
                      <a:r>
                        <a:rPr lang="en-US" sz="1200" b="0" i="0" u="none" strike="noStrike" dirty="0">
                          <a:solidFill>
                            <a:srgbClr val="000000"/>
                          </a:solidFill>
                          <a:effectLst/>
                          <a:latin typeface="Times New Roman" panose="02020603050405020304" pitchFamily="18" charset="0"/>
                        </a:rPr>
                        <a:t>NE112</a:t>
                      </a:r>
                    </a:p>
                  </a:txBody>
                  <a:tcPr marL="6347" marR="6347" marT="634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200" b="0" i="0" u="none" strike="noStrike" dirty="0">
                          <a:solidFill>
                            <a:srgbClr val="000000"/>
                          </a:solidFill>
                          <a:effectLst/>
                          <a:latin typeface="Times New Roman" panose="02020603050405020304" pitchFamily="18" charset="0"/>
                        </a:rPr>
                        <a:t>14</a:t>
                      </a:r>
                    </a:p>
                  </a:txBody>
                  <a:tcPr marL="6347" marR="6347" marT="634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0</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200" b="0" i="0" u="none" strike="noStrike" dirty="0">
                          <a:solidFill>
                            <a:srgbClr val="000000"/>
                          </a:solidFill>
                          <a:effectLst/>
                          <a:latin typeface="Times New Roman" panose="02020603050405020304" pitchFamily="18" charset="0"/>
                        </a:rPr>
                        <a:t>10</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200" b="0" i="0" u="none" strike="noStrike" dirty="0">
                          <a:solidFill>
                            <a:srgbClr val="000000"/>
                          </a:solidFill>
                          <a:effectLst/>
                          <a:latin typeface="Times New Roman" panose="02020603050405020304" pitchFamily="18" charset="0"/>
                        </a:rPr>
                        <a:t>0</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200" b="0" i="0" u="none" strike="noStrike" dirty="0">
                          <a:solidFill>
                            <a:srgbClr val="000000"/>
                          </a:solidFill>
                          <a:effectLst/>
                          <a:latin typeface="Times New Roman" panose="02020603050405020304" pitchFamily="18" charset="0"/>
                        </a:rPr>
                        <a:t>12</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0</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200" b="0" i="0" u="none" strike="noStrike" dirty="0">
                          <a:solidFill>
                            <a:srgbClr val="000000"/>
                          </a:solidFill>
                          <a:effectLst/>
                          <a:latin typeface="Times New Roman" panose="02020603050405020304" pitchFamily="18" charset="0"/>
                        </a:rPr>
                        <a:t>5</a:t>
                      </a:r>
                    </a:p>
                  </a:txBody>
                  <a:tcPr marL="6347" marR="6347" marT="634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200" b="0" i="0" u="none" strike="noStrike" dirty="0">
                          <a:solidFill>
                            <a:srgbClr val="000000"/>
                          </a:solidFill>
                          <a:effectLst/>
                          <a:latin typeface="Times New Roman" panose="02020603050405020304" pitchFamily="18" charset="0"/>
                        </a:rPr>
                        <a:t>0</a:t>
                      </a:r>
                    </a:p>
                  </a:txBody>
                  <a:tcPr marL="6347" marR="6347" marT="634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200" b="0" i="0" u="none" strike="noStrike" dirty="0">
                          <a:solidFill>
                            <a:srgbClr val="000000"/>
                          </a:solidFill>
                          <a:effectLst/>
                          <a:latin typeface="Times New Roman" panose="02020603050405020304" pitchFamily="18" charset="0"/>
                        </a:rPr>
                        <a:t>8</a:t>
                      </a:r>
                    </a:p>
                  </a:txBody>
                  <a:tcPr marL="6347" marR="6347" marT="6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0</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200" b="0" i="0" u="none" strike="noStrike" dirty="0">
                          <a:solidFill>
                            <a:srgbClr val="000000"/>
                          </a:solidFill>
                          <a:effectLst/>
                          <a:latin typeface="Times New Roman" panose="02020603050405020304" pitchFamily="18" charset="0"/>
                        </a:rPr>
                        <a:t>3</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200" b="0" i="0" u="none" strike="noStrike" dirty="0">
                          <a:solidFill>
                            <a:srgbClr val="000000"/>
                          </a:solidFill>
                          <a:effectLst/>
                          <a:latin typeface="Times New Roman" panose="02020603050405020304" pitchFamily="18" charset="0"/>
                        </a:rPr>
                        <a:t>0</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200" b="0" i="0" u="none" strike="noStrike" dirty="0">
                          <a:solidFill>
                            <a:srgbClr val="000000"/>
                          </a:solidFill>
                          <a:effectLst/>
                          <a:latin typeface="Times New Roman" panose="02020603050405020304" pitchFamily="18" charset="0"/>
                        </a:rPr>
                        <a:t>5</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0</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200" b="0" i="0" u="none" strike="noStrike" dirty="0">
                          <a:solidFill>
                            <a:srgbClr val="000000"/>
                          </a:solidFill>
                          <a:effectLst/>
                          <a:latin typeface="Times New Roman" panose="02020603050405020304" pitchFamily="18" charset="0"/>
                        </a:rPr>
                        <a:t>5</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dirty="0">
                          <a:solidFill>
                            <a:srgbClr val="000000"/>
                          </a:solidFill>
                          <a:effectLst/>
                          <a:latin typeface="Times New Roman" panose="02020603050405020304" pitchFamily="18" charset="0"/>
                        </a:rPr>
                        <a:t>0</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2426781384"/>
                  </a:ext>
                </a:extLst>
              </a:tr>
              <a:tr h="218934">
                <a:tc>
                  <a:txBody>
                    <a:bodyPr/>
                    <a:lstStyle/>
                    <a:p>
                      <a:pPr algn="l" fontAlgn="b"/>
                      <a:r>
                        <a:rPr lang="en-US" sz="1200" b="0" i="0" u="none" strike="noStrike" dirty="0">
                          <a:solidFill>
                            <a:srgbClr val="000000"/>
                          </a:solidFill>
                          <a:effectLst/>
                          <a:latin typeface="Times New Roman" panose="02020603050405020304" pitchFamily="18" charset="0"/>
                        </a:rPr>
                        <a:t>SE060</a:t>
                      </a:r>
                    </a:p>
                  </a:txBody>
                  <a:tcPr marL="6347" marR="6347" marT="634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200" b="0" i="0" u="none" strike="noStrike" dirty="0">
                          <a:solidFill>
                            <a:srgbClr val="000000"/>
                          </a:solidFill>
                          <a:effectLst/>
                          <a:latin typeface="Times New Roman" panose="02020603050405020304" pitchFamily="18" charset="0"/>
                        </a:rPr>
                        <a:t>12</a:t>
                      </a:r>
                    </a:p>
                  </a:txBody>
                  <a:tcPr marL="6347" marR="6347" marT="634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10</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1</a:t>
                      </a:r>
                    </a:p>
                  </a:txBody>
                  <a:tcPr marL="6347" marR="6347" marT="6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0</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200" b="0" i="0" u="none" strike="noStrike" dirty="0">
                          <a:solidFill>
                            <a:srgbClr val="000000"/>
                          </a:solidFill>
                          <a:effectLst/>
                          <a:latin typeface="Times New Roman" panose="02020603050405020304" pitchFamily="18" charset="0"/>
                        </a:rPr>
                        <a:t>m</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9191870"/>
                  </a:ext>
                </a:extLst>
              </a:tr>
              <a:tr h="218934">
                <a:tc>
                  <a:txBody>
                    <a:bodyPr/>
                    <a:lstStyle/>
                    <a:p>
                      <a:pPr algn="l" fontAlgn="b"/>
                      <a:r>
                        <a:rPr lang="en-US" sz="1200" b="0" i="0" u="none" strike="noStrike" dirty="0">
                          <a:solidFill>
                            <a:srgbClr val="000000"/>
                          </a:solidFill>
                          <a:effectLst/>
                          <a:latin typeface="Times New Roman" panose="02020603050405020304" pitchFamily="18" charset="0"/>
                        </a:rPr>
                        <a:t>SE074</a:t>
                      </a:r>
                    </a:p>
                  </a:txBody>
                  <a:tcPr marL="6347" marR="6347" marT="634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145</a:t>
                      </a:r>
                    </a:p>
                  </a:txBody>
                  <a:tcPr marL="6347" marR="6347" marT="634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10</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30</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5836697"/>
                  </a:ext>
                </a:extLst>
              </a:tr>
              <a:tr h="218934">
                <a:tc>
                  <a:txBody>
                    <a:bodyPr/>
                    <a:lstStyle/>
                    <a:p>
                      <a:pPr algn="l" fontAlgn="b"/>
                      <a:r>
                        <a:rPr lang="en-US" sz="1200" b="0" i="0" u="none" strike="noStrike" dirty="0">
                          <a:solidFill>
                            <a:srgbClr val="000000"/>
                          </a:solidFill>
                          <a:effectLst/>
                          <a:latin typeface="Times New Roman" panose="02020603050405020304" pitchFamily="18" charset="0"/>
                        </a:rPr>
                        <a:t>SW0101</a:t>
                      </a:r>
                    </a:p>
                  </a:txBody>
                  <a:tcPr marL="6347" marR="6347" marT="634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200" b="0" i="0" u="none" strike="noStrike" dirty="0">
                          <a:solidFill>
                            <a:srgbClr val="000000"/>
                          </a:solidFill>
                          <a:effectLst/>
                          <a:latin typeface="Times New Roman" panose="02020603050405020304" pitchFamily="18" charset="0"/>
                        </a:rPr>
                        <a:t>1</a:t>
                      </a:r>
                    </a:p>
                  </a:txBody>
                  <a:tcPr marL="6347" marR="6347" marT="634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1</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0</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200" b="0" i="0" u="none" strike="noStrike" dirty="0">
                          <a:solidFill>
                            <a:srgbClr val="000000"/>
                          </a:solidFill>
                          <a:effectLst/>
                          <a:latin typeface="Times New Roman" panose="02020603050405020304" pitchFamily="18" charset="0"/>
                        </a:rPr>
                        <a:t>m</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200" b="0" i="0" u="none" strike="noStrike" dirty="0">
                          <a:solidFill>
                            <a:srgbClr val="000000"/>
                          </a:solidFill>
                          <a:effectLst/>
                          <a:latin typeface="Times New Roman" panose="02020603050405020304" pitchFamily="18" charset="0"/>
                        </a:rPr>
                        <a:t>0</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200" b="0" i="0" u="none" strike="noStrike" dirty="0">
                          <a:solidFill>
                            <a:srgbClr val="000000"/>
                          </a:solidFill>
                          <a:effectLst/>
                          <a:latin typeface="Times New Roman" panose="02020603050405020304" pitchFamily="18" charset="0"/>
                        </a:rPr>
                        <a:t>m</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2</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5577746"/>
                  </a:ext>
                </a:extLst>
              </a:tr>
              <a:tr h="218934">
                <a:tc>
                  <a:txBody>
                    <a:bodyPr/>
                    <a:lstStyle/>
                    <a:p>
                      <a:pPr algn="l" fontAlgn="b"/>
                      <a:r>
                        <a:rPr lang="en-US" sz="1200" b="0" i="0" u="none" strike="noStrike" dirty="0">
                          <a:solidFill>
                            <a:srgbClr val="000000"/>
                          </a:solidFill>
                          <a:effectLst/>
                          <a:latin typeface="Times New Roman" panose="02020603050405020304" pitchFamily="18" charset="0"/>
                        </a:rPr>
                        <a:t>SW012</a:t>
                      </a:r>
                    </a:p>
                  </a:txBody>
                  <a:tcPr marL="6347" marR="6347" marT="634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12</a:t>
                      </a:r>
                    </a:p>
                  </a:txBody>
                  <a:tcPr marL="6347" marR="6347" marT="634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4</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15</a:t>
                      </a:r>
                    </a:p>
                  </a:txBody>
                  <a:tcPr marL="6347" marR="6347" marT="6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6</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0837537"/>
                  </a:ext>
                </a:extLst>
              </a:tr>
              <a:tr h="218934">
                <a:tc>
                  <a:txBody>
                    <a:bodyPr/>
                    <a:lstStyle/>
                    <a:p>
                      <a:pPr algn="l" fontAlgn="b"/>
                      <a:r>
                        <a:rPr lang="en-US" sz="1200" b="0" i="0" u="none" strike="noStrike" dirty="0">
                          <a:solidFill>
                            <a:srgbClr val="000000"/>
                          </a:solidFill>
                          <a:effectLst/>
                          <a:latin typeface="Times New Roman" panose="02020603050405020304" pitchFamily="18" charset="0"/>
                        </a:rPr>
                        <a:t>SW0125</a:t>
                      </a:r>
                    </a:p>
                  </a:txBody>
                  <a:tcPr marL="6347" marR="6347" marT="634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200" b="0" i="0" u="none" strike="noStrike" dirty="0">
                          <a:solidFill>
                            <a:srgbClr val="000000"/>
                          </a:solidFill>
                          <a:effectLst/>
                          <a:latin typeface="Times New Roman" panose="02020603050405020304" pitchFamily="18" charset="0"/>
                        </a:rPr>
                        <a:t>10</a:t>
                      </a:r>
                    </a:p>
                  </a:txBody>
                  <a:tcPr marL="6347" marR="6347" marT="634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6</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200" b="0" i="0" u="none" strike="noStrike" dirty="0">
                          <a:solidFill>
                            <a:srgbClr val="000000"/>
                          </a:solidFill>
                          <a:effectLst/>
                          <a:latin typeface="Times New Roman" panose="02020603050405020304" pitchFamily="18" charset="0"/>
                        </a:rPr>
                        <a:t>m</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200" b="0" i="0" u="none" strike="noStrike" dirty="0">
                          <a:solidFill>
                            <a:srgbClr val="000000"/>
                          </a:solidFill>
                          <a:effectLst/>
                          <a:latin typeface="Times New Roman" panose="02020603050405020304" pitchFamily="18" charset="0"/>
                        </a:rPr>
                        <a:t>6</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10</a:t>
                      </a:r>
                    </a:p>
                  </a:txBody>
                  <a:tcPr marL="6347" marR="6347" marT="6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8</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593312"/>
                  </a:ext>
                </a:extLst>
              </a:tr>
              <a:tr h="218934">
                <a:tc>
                  <a:txBody>
                    <a:bodyPr/>
                    <a:lstStyle/>
                    <a:p>
                      <a:pPr algn="l" fontAlgn="b"/>
                      <a:r>
                        <a:rPr lang="en-US" sz="1200" b="0" i="0" u="none" strike="noStrike" dirty="0">
                          <a:solidFill>
                            <a:srgbClr val="000000"/>
                          </a:solidFill>
                          <a:effectLst/>
                          <a:latin typeface="Times New Roman" panose="02020603050405020304" pitchFamily="18" charset="0"/>
                        </a:rPr>
                        <a:t>SW0250</a:t>
                      </a:r>
                    </a:p>
                  </a:txBody>
                  <a:tcPr marL="6347" marR="6347" marT="634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200" b="0" i="0" u="none" strike="noStrike" dirty="0">
                          <a:solidFill>
                            <a:srgbClr val="000000"/>
                          </a:solidFill>
                          <a:effectLst/>
                          <a:latin typeface="Times New Roman" panose="02020603050405020304" pitchFamily="18" charset="0"/>
                        </a:rPr>
                        <a:t>0</a:t>
                      </a:r>
                    </a:p>
                  </a:txBody>
                  <a:tcPr marL="6347" marR="6347" marT="634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M</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0</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m</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2</a:t>
                      </a:r>
                    </a:p>
                  </a:txBody>
                  <a:tcPr marL="6347" marR="6347" marT="6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2</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2</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2</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1682138"/>
                  </a:ext>
                </a:extLst>
              </a:tr>
              <a:tr h="218934">
                <a:tc>
                  <a:txBody>
                    <a:bodyPr/>
                    <a:lstStyle/>
                    <a:p>
                      <a:pPr algn="l" fontAlgn="b"/>
                      <a:r>
                        <a:rPr lang="en-US" sz="1200" b="0" i="0" u="none" strike="noStrike" dirty="0">
                          <a:solidFill>
                            <a:srgbClr val="000000"/>
                          </a:solidFill>
                          <a:effectLst/>
                          <a:latin typeface="Times New Roman" panose="02020603050405020304" pitchFamily="18" charset="0"/>
                        </a:rPr>
                        <a:t>SW035</a:t>
                      </a:r>
                    </a:p>
                  </a:txBody>
                  <a:tcPr marL="6347" marR="6347" marT="634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7</a:t>
                      </a:r>
                    </a:p>
                  </a:txBody>
                  <a:tcPr marL="6347" marR="6347" marT="634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5</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5</a:t>
                      </a:r>
                    </a:p>
                  </a:txBody>
                  <a:tcPr marL="6347" marR="6347" marT="6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5</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7217760"/>
                  </a:ext>
                </a:extLst>
              </a:tr>
              <a:tr h="218934">
                <a:tc>
                  <a:txBody>
                    <a:bodyPr/>
                    <a:lstStyle/>
                    <a:p>
                      <a:pPr algn="l" fontAlgn="b"/>
                      <a:r>
                        <a:rPr lang="en-US" sz="1200" b="0" i="0" u="none" strike="noStrike" dirty="0">
                          <a:solidFill>
                            <a:srgbClr val="000000"/>
                          </a:solidFill>
                          <a:effectLst/>
                          <a:latin typeface="Times New Roman" panose="02020603050405020304" pitchFamily="18" charset="0"/>
                        </a:rPr>
                        <a:t>SW054</a:t>
                      </a:r>
                    </a:p>
                  </a:txBody>
                  <a:tcPr marL="6347" marR="6347" marT="634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10</a:t>
                      </a:r>
                    </a:p>
                  </a:txBody>
                  <a:tcPr marL="6347" marR="6347" marT="634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8</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4</a:t>
                      </a:r>
                    </a:p>
                  </a:txBody>
                  <a:tcPr marL="6347" marR="6347" marT="6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4</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2107450"/>
                  </a:ext>
                </a:extLst>
              </a:tr>
              <a:tr h="218934">
                <a:tc>
                  <a:txBody>
                    <a:bodyPr/>
                    <a:lstStyle/>
                    <a:p>
                      <a:pPr algn="l" fontAlgn="b"/>
                      <a:r>
                        <a:rPr lang="en-US" sz="1200" b="0" i="0" u="none" strike="noStrike" dirty="0">
                          <a:solidFill>
                            <a:srgbClr val="000000"/>
                          </a:solidFill>
                          <a:effectLst/>
                          <a:latin typeface="Times New Roman" panose="02020603050405020304" pitchFamily="18" charset="0"/>
                        </a:rPr>
                        <a:t>SW092</a:t>
                      </a:r>
                    </a:p>
                  </a:txBody>
                  <a:tcPr marL="6347" marR="6347" marT="634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20</a:t>
                      </a:r>
                    </a:p>
                  </a:txBody>
                  <a:tcPr marL="6347" marR="6347" marT="634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22</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20</a:t>
                      </a:r>
                    </a:p>
                  </a:txBody>
                  <a:tcPr marL="6347" marR="6347" marT="634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200" b="0" i="0" u="none" strike="noStrike" dirty="0">
                          <a:solidFill>
                            <a:srgbClr val="000000"/>
                          </a:solidFill>
                          <a:effectLst/>
                          <a:latin typeface="Times New Roman" panose="02020603050405020304" pitchFamily="18" charset="0"/>
                        </a:rPr>
                        <a:t>20</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Times New Roman" panose="02020603050405020304" pitchFamily="18" charset="0"/>
                        </a:rPr>
                        <a:t> </a:t>
                      </a:r>
                    </a:p>
                  </a:txBody>
                  <a:tcPr marL="6347" marR="6347" marT="634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0461664"/>
                  </a:ext>
                </a:extLst>
              </a:tr>
            </a:tbl>
          </a:graphicData>
        </a:graphic>
      </p:graphicFrame>
    </p:spTree>
    <p:extLst>
      <p:ext uri="{BB962C8B-B14F-4D97-AF65-F5344CB8AC3E}">
        <p14:creationId xmlns:p14="http://schemas.microsoft.com/office/powerpoint/2010/main" val="40231450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4287" y="750258"/>
            <a:ext cx="6772940" cy="685800"/>
          </a:xfrm>
        </p:spPr>
        <p:txBody>
          <a:bodyPr/>
          <a:lstStyle/>
          <a:p>
            <a:r>
              <a:rPr lang="en-US" dirty="0"/>
              <a:t>Suspicious case to spot check</a:t>
            </a:r>
          </a:p>
        </p:txBody>
      </p:sp>
      <p:graphicFrame>
        <p:nvGraphicFramePr>
          <p:cNvPr id="4" name="Object 3"/>
          <p:cNvGraphicFramePr>
            <a:graphicFrameLocks noChangeAspect="1"/>
          </p:cNvGraphicFramePr>
          <p:nvPr>
            <p:extLst>
              <p:ext uri="{D42A27DB-BD31-4B8C-83A1-F6EECF244321}">
                <p14:modId xmlns:p14="http://schemas.microsoft.com/office/powerpoint/2010/main" val="3900045516"/>
              </p:ext>
            </p:extLst>
          </p:nvPr>
        </p:nvGraphicFramePr>
        <p:xfrm>
          <a:off x="314793" y="1566472"/>
          <a:ext cx="8491928" cy="4834328"/>
        </p:xfrm>
        <a:graphic>
          <a:graphicData uri="http://schemas.openxmlformats.org/presentationml/2006/ole">
            <mc:AlternateContent xmlns:mc="http://schemas.openxmlformats.org/markup-compatibility/2006">
              <mc:Choice xmlns:v="urn:schemas-microsoft-com:vml" Requires="v">
                <p:oleObj name="Worksheet" r:id="rId2" imgW="15217206" imgH="4038834" progId="Excel.Sheet.12">
                  <p:embed/>
                </p:oleObj>
              </mc:Choice>
              <mc:Fallback>
                <p:oleObj name="Worksheet" r:id="rId2" imgW="15217206" imgH="4038834" progId="Excel.Sheet.12">
                  <p:embed/>
                  <p:pic>
                    <p:nvPicPr>
                      <p:cNvPr id="0" name=""/>
                      <p:cNvPicPr/>
                      <p:nvPr/>
                    </p:nvPicPr>
                    <p:blipFill>
                      <a:blip r:embed="rId3"/>
                      <a:stretch>
                        <a:fillRect/>
                      </a:stretch>
                    </p:blipFill>
                    <p:spPr>
                      <a:xfrm>
                        <a:off x="314793" y="1566472"/>
                        <a:ext cx="8491928" cy="4834328"/>
                      </a:xfrm>
                      <a:prstGeom prst="rect">
                        <a:avLst/>
                      </a:prstGeom>
                    </p:spPr>
                  </p:pic>
                </p:oleObj>
              </mc:Fallback>
            </mc:AlternateContent>
          </a:graphicData>
        </a:graphic>
      </p:graphicFrame>
    </p:spTree>
    <p:extLst>
      <p:ext uri="{BB962C8B-B14F-4D97-AF65-F5344CB8AC3E}">
        <p14:creationId xmlns:p14="http://schemas.microsoft.com/office/powerpoint/2010/main" val="33716269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1219" y="933226"/>
            <a:ext cx="6772940" cy="685800"/>
          </a:xfrm>
        </p:spPr>
        <p:txBody>
          <a:bodyPr/>
          <a:lstStyle/>
          <a:p>
            <a:r>
              <a:rPr lang="en-US" dirty="0"/>
              <a:t>Checking internal consistency of data reported </a:t>
            </a:r>
          </a:p>
        </p:txBody>
      </p:sp>
      <p:graphicFrame>
        <p:nvGraphicFramePr>
          <p:cNvPr id="5" name="Object 4"/>
          <p:cNvGraphicFramePr>
            <a:graphicFrameLocks noChangeAspect="1"/>
          </p:cNvGraphicFramePr>
          <p:nvPr>
            <p:extLst>
              <p:ext uri="{D42A27DB-BD31-4B8C-83A1-F6EECF244321}">
                <p14:modId xmlns:p14="http://schemas.microsoft.com/office/powerpoint/2010/main" val="2968857422"/>
              </p:ext>
            </p:extLst>
          </p:nvPr>
        </p:nvGraphicFramePr>
        <p:xfrm>
          <a:off x="268941" y="1731981"/>
          <a:ext cx="8745967" cy="4722607"/>
        </p:xfrm>
        <a:graphic>
          <a:graphicData uri="http://schemas.openxmlformats.org/presentationml/2006/ole">
            <mc:AlternateContent xmlns:mc="http://schemas.openxmlformats.org/markup-compatibility/2006">
              <mc:Choice xmlns:v="urn:schemas-microsoft-com:vml" Requires="v">
                <p:oleObj name="Worksheet" r:id="rId3" imgW="12809021" imgH="3131996" progId="Excel.Sheet.12">
                  <p:embed/>
                </p:oleObj>
              </mc:Choice>
              <mc:Fallback>
                <p:oleObj name="Worksheet" r:id="rId3" imgW="12809021" imgH="3131996" progId="Excel.Sheet.12">
                  <p:embed/>
                  <p:pic>
                    <p:nvPicPr>
                      <p:cNvPr id="0" name=""/>
                      <p:cNvPicPr/>
                      <p:nvPr/>
                    </p:nvPicPr>
                    <p:blipFill>
                      <a:blip r:embed="rId4"/>
                      <a:stretch>
                        <a:fillRect/>
                      </a:stretch>
                    </p:blipFill>
                    <p:spPr>
                      <a:xfrm>
                        <a:off x="268941" y="1731981"/>
                        <a:ext cx="8745967" cy="4722607"/>
                      </a:xfrm>
                      <a:prstGeom prst="rect">
                        <a:avLst/>
                      </a:prstGeom>
                    </p:spPr>
                  </p:pic>
                </p:oleObj>
              </mc:Fallback>
            </mc:AlternateContent>
          </a:graphicData>
        </a:graphic>
      </p:graphicFrame>
    </p:spTree>
    <p:extLst>
      <p:ext uri="{BB962C8B-B14F-4D97-AF65-F5344CB8AC3E}">
        <p14:creationId xmlns:p14="http://schemas.microsoft.com/office/powerpoint/2010/main" val="2504809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3670" y="852777"/>
            <a:ext cx="6772940" cy="685800"/>
          </a:xfrm>
        </p:spPr>
        <p:txBody>
          <a:bodyPr/>
          <a:lstStyle/>
          <a:p>
            <a:r>
              <a:rPr lang="en-US" dirty="0"/>
              <a:t>Checking internal consistency of data reported (cont’d)</a:t>
            </a:r>
          </a:p>
        </p:txBody>
      </p:sp>
      <p:graphicFrame>
        <p:nvGraphicFramePr>
          <p:cNvPr id="5" name="Object 4"/>
          <p:cNvGraphicFramePr>
            <a:graphicFrameLocks noChangeAspect="1"/>
          </p:cNvGraphicFramePr>
          <p:nvPr>
            <p:extLst>
              <p:ext uri="{D42A27DB-BD31-4B8C-83A1-F6EECF244321}">
                <p14:modId xmlns:p14="http://schemas.microsoft.com/office/powerpoint/2010/main" val="1983319723"/>
              </p:ext>
            </p:extLst>
          </p:nvPr>
        </p:nvGraphicFramePr>
        <p:xfrm>
          <a:off x="318051" y="1733384"/>
          <a:ext cx="8491993" cy="4659465"/>
        </p:xfrm>
        <a:graphic>
          <a:graphicData uri="http://schemas.openxmlformats.org/presentationml/2006/ole">
            <mc:AlternateContent xmlns:mc="http://schemas.openxmlformats.org/markup-compatibility/2006">
              <mc:Choice xmlns:v="urn:schemas-microsoft-com:vml" Requires="v">
                <p:oleObj name="Worksheet" r:id="rId2" imgW="12603347" imgH="5577664" progId="Excel.Sheet.12">
                  <p:embed/>
                </p:oleObj>
              </mc:Choice>
              <mc:Fallback>
                <p:oleObj name="Worksheet" r:id="rId2" imgW="12603347" imgH="5577664" progId="Excel.Sheet.12">
                  <p:embed/>
                  <p:pic>
                    <p:nvPicPr>
                      <p:cNvPr id="0" name=""/>
                      <p:cNvPicPr/>
                      <p:nvPr/>
                    </p:nvPicPr>
                    <p:blipFill>
                      <a:blip r:embed="rId3"/>
                      <a:stretch>
                        <a:fillRect/>
                      </a:stretch>
                    </p:blipFill>
                    <p:spPr>
                      <a:xfrm>
                        <a:off x="318051" y="1733384"/>
                        <a:ext cx="8491993" cy="4659465"/>
                      </a:xfrm>
                      <a:prstGeom prst="rect">
                        <a:avLst/>
                      </a:prstGeom>
                    </p:spPr>
                  </p:pic>
                </p:oleObj>
              </mc:Fallback>
            </mc:AlternateContent>
          </a:graphicData>
        </a:graphic>
      </p:graphicFrame>
    </p:spTree>
    <p:extLst>
      <p:ext uri="{BB962C8B-B14F-4D97-AF65-F5344CB8AC3E}">
        <p14:creationId xmlns:p14="http://schemas.microsoft.com/office/powerpoint/2010/main" val="25502849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381328" y="892026"/>
            <a:ext cx="6772940" cy="685800"/>
          </a:xfrm>
        </p:spPr>
        <p:txBody>
          <a:bodyPr/>
          <a:lstStyle/>
          <a:p>
            <a:pPr eaLnBrk="1" hangingPunct="1"/>
            <a:r>
              <a:rPr lang="en-US" dirty="0"/>
              <a:t>Calculating total PAC cases</a:t>
            </a:r>
            <a:endParaRPr lang="en-US" dirty="0">
              <a:solidFill>
                <a:schemeClr val="tx1"/>
              </a:solidFill>
            </a:endParaRPr>
          </a:p>
        </p:txBody>
      </p:sp>
      <p:sp>
        <p:nvSpPr>
          <p:cNvPr id="9219" name="Rectangle 3"/>
          <p:cNvSpPr>
            <a:spLocks noGrp="1" noChangeArrowheads="1"/>
          </p:cNvSpPr>
          <p:nvPr>
            <p:ph type="body" idx="1"/>
          </p:nvPr>
        </p:nvSpPr>
        <p:spPr>
          <a:xfrm>
            <a:off x="505838" y="2057400"/>
            <a:ext cx="8054502" cy="4800600"/>
          </a:xfrm>
        </p:spPr>
        <p:txBody>
          <a:bodyPr/>
          <a:lstStyle/>
          <a:p>
            <a:r>
              <a:rPr lang="en-US" dirty="0"/>
              <a:t>For each facility type in each region, apply appropriate weight:</a:t>
            </a:r>
          </a:p>
          <a:p>
            <a:pPr lvl="1"/>
            <a:r>
              <a:rPr lang="en-US" dirty="0">
                <a:solidFill>
                  <a:schemeClr val="accent6">
                    <a:lumMod val="50000"/>
                  </a:schemeClr>
                </a:solidFill>
              </a:rPr>
              <a:t>#PAC private hospitals x 1.19 (regional weight)=TOTAL PAC for private hospitals, in that specific region.</a:t>
            </a:r>
          </a:p>
          <a:p>
            <a:r>
              <a:rPr lang="en-US" dirty="0"/>
              <a:t>Sum total number of weighted PAC cases across facilities to get regional estimates</a:t>
            </a:r>
          </a:p>
          <a:p>
            <a:r>
              <a:rPr lang="en-US" dirty="0"/>
              <a:t>Sum regional estimates to get national totals</a:t>
            </a:r>
          </a:p>
        </p:txBody>
      </p:sp>
    </p:spTree>
    <p:extLst>
      <p:ext uri="{BB962C8B-B14F-4D97-AF65-F5344CB8AC3E}">
        <p14:creationId xmlns:p14="http://schemas.microsoft.com/office/powerpoint/2010/main" val="10133346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248355" y="1074420"/>
            <a:ext cx="6772940" cy="685800"/>
          </a:xfrm>
        </p:spPr>
        <p:txBody>
          <a:bodyPr/>
          <a:lstStyle/>
          <a:p>
            <a:r>
              <a:rPr lang="en-US" b="0" dirty="0">
                <a:solidFill>
                  <a:schemeClr val="tx1"/>
                </a:solidFill>
              </a:rPr>
              <a:t>Weighting example #1 </a:t>
            </a:r>
            <a:br>
              <a:rPr lang="en-US" b="0" dirty="0">
                <a:solidFill>
                  <a:schemeClr val="tx1"/>
                </a:solidFill>
              </a:rPr>
            </a:br>
            <a:endParaRPr lang="en-US" dirty="0">
              <a:solidFill>
                <a:schemeClr val="tx1"/>
              </a:solidFill>
            </a:endParaRPr>
          </a:p>
        </p:txBody>
      </p:sp>
      <p:graphicFrame>
        <p:nvGraphicFramePr>
          <p:cNvPr id="4" name="Content Placeholder 3"/>
          <p:cNvGraphicFramePr>
            <a:graphicFrameLocks noGrp="1"/>
          </p:cNvGraphicFramePr>
          <p:nvPr>
            <p:ph idx="1"/>
          </p:nvPr>
        </p:nvGraphicFramePr>
        <p:xfrm>
          <a:off x="224850" y="1828800"/>
          <a:ext cx="8686798" cy="4571998"/>
        </p:xfrm>
        <a:graphic>
          <a:graphicData uri="http://schemas.openxmlformats.org/drawingml/2006/table">
            <a:tbl>
              <a:tblPr firstRow="1" bandRow="1">
                <a:tableStyleId>{5C22544A-7EE6-4342-B048-85BDC9FD1C3A}</a:tableStyleId>
              </a:tblPr>
              <a:tblGrid>
                <a:gridCol w="2572259">
                  <a:extLst>
                    <a:ext uri="{9D8B030D-6E8A-4147-A177-3AD203B41FA5}">
                      <a16:colId xmlns:a16="http://schemas.microsoft.com/office/drawing/2014/main" val="20000"/>
                    </a:ext>
                  </a:extLst>
                </a:gridCol>
                <a:gridCol w="768818">
                  <a:extLst>
                    <a:ext uri="{9D8B030D-6E8A-4147-A177-3AD203B41FA5}">
                      <a16:colId xmlns:a16="http://schemas.microsoft.com/office/drawing/2014/main" val="20001"/>
                    </a:ext>
                  </a:extLst>
                </a:gridCol>
                <a:gridCol w="816433">
                  <a:extLst>
                    <a:ext uri="{9D8B030D-6E8A-4147-A177-3AD203B41FA5}">
                      <a16:colId xmlns:a16="http://schemas.microsoft.com/office/drawing/2014/main" val="20002"/>
                    </a:ext>
                  </a:extLst>
                </a:gridCol>
                <a:gridCol w="679393">
                  <a:extLst>
                    <a:ext uri="{9D8B030D-6E8A-4147-A177-3AD203B41FA5}">
                      <a16:colId xmlns:a16="http://schemas.microsoft.com/office/drawing/2014/main" val="20003"/>
                    </a:ext>
                  </a:extLst>
                </a:gridCol>
                <a:gridCol w="679393">
                  <a:extLst>
                    <a:ext uri="{9D8B030D-6E8A-4147-A177-3AD203B41FA5}">
                      <a16:colId xmlns:a16="http://schemas.microsoft.com/office/drawing/2014/main" val="20004"/>
                    </a:ext>
                  </a:extLst>
                </a:gridCol>
                <a:gridCol w="679393">
                  <a:extLst>
                    <a:ext uri="{9D8B030D-6E8A-4147-A177-3AD203B41FA5}">
                      <a16:colId xmlns:a16="http://schemas.microsoft.com/office/drawing/2014/main" val="20005"/>
                    </a:ext>
                  </a:extLst>
                </a:gridCol>
                <a:gridCol w="679393">
                  <a:extLst>
                    <a:ext uri="{9D8B030D-6E8A-4147-A177-3AD203B41FA5}">
                      <a16:colId xmlns:a16="http://schemas.microsoft.com/office/drawing/2014/main" val="20006"/>
                    </a:ext>
                  </a:extLst>
                </a:gridCol>
                <a:gridCol w="920763">
                  <a:extLst>
                    <a:ext uri="{9D8B030D-6E8A-4147-A177-3AD203B41FA5}">
                      <a16:colId xmlns:a16="http://schemas.microsoft.com/office/drawing/2014/main" val="20007"/>
                    </a:ext>
                  </a:extLst>
                </a:gridCol>
                <a:gridCol w="890953">
                  <a:extLst>
                    <a:ext uri="{9D8B030D-6E8A-4147-A177-3AD203B41FA5}">
                      <a16:colId xmlns:a16="http://schemas.microsoft.com/office/drawing/2014/main" val="20008"/>
                    </a:ext>
                  </a:extLst>
                </a:gridCol>
              </a:tblGrid>
              <a:tr h="1085438">
                <a:tc>
                  <a:txBody>
                    <a:bodyPr/>
                    <a:lstStyle/>
                    <a:p>
                      <a:pPr algn="ctr"/>
                      <a:endParaRPr lang="en-US" sz="1600" dirty="0">
                        <a:latin typeface="+mn-lt"/>
                      </a:endParaRPr>
                    </a:p>
                  </a:txBody>
                  <a:tcPr/>
                </a:tc>
                <a:tc gridSpan="3">
                  <a:txBody>
                    <a:bodyPr/>
                    <a:lstStyle/>
                    <a:p>
                      <a:pPr algn="ctr" fontAlgn="b"/>
                      <a:r>
                        <a:rPr lang="en-US" sz="1600" b="1" i="0" u="none" strike="noStrike" dirty="0">
                          <a:latin typeface="+mn-lt"/>
                        </a:rPr>
                        <a:t>PUBLIC</a:t>
                      </a:r>
                    </a:p>
                  </a:txBody>
                  <a:tcPr marL="0" marR="0" marT="0" marB="0" anchor="ctr"/>
                </a:tc>
                <a:tc hMerge="1">
                  <a:txBody>
                    <a:bodyPr/>
                    <a:lstStyle/>
                    <a:p>
                      <a:pPr algn="ctr" fontAlgn="b"/>
                      <a:endParaRPr lang="en-US" sz="1600" b="0" i="0" u="none" strike="noStrike" dirty="0">
                        <a:latin typeface="+mn-lt"/>
                      </a:endParaRPr>
                    </a:p>
                  </a:txBody>
                  <a:tcPr marL="0" marR="0" marT="0" marB="0" anchor="ctr"/>
                </a:tc>
                <a:tc hMerge="1">
                  <a:txBody>
                    <a:bodyPr/>
                    <a:lstStyle/>
                    <a:p>
                      <a:pPr algn="ctr" fontAlgn="b"/>
                      <a:endParaRPr lang="en-US" sz="1600" b="0" i="0" u="none" strike="noStrike" dirty="0">
                        <a:latin typeface="+mn-lt"/>
                      </a:endParaRPr>
                    </a:p>
                  </a:txBody>
                  <a:tcPr marL="0" marR="0" marT="0" marB="0" anchor="ctr"/>
                </a:tc>
                <a:tc gridSpan="3">
                  <a:txBody>
                    <a:bodyPr/>
                    <a:lstStyle/>
                    <a:p>
                      <a:pPr algn="ctr" fontAlgn="b"/>
                      <a:r>
                        <a:rPr lang="en-US" sz="1600" b="1" u="none" strike="noStrike" dirty="0"/>
                        <a:t>PRIVATE/</a:t>
                      </a:r>
                    </a:p>
                    <a:p>
                      <a:pPr algn="ctr" fontAlgn="b"/>
                      <a:r>
                        <a:rPr lang="en-US" sz="1600" b="1" u="none" strike="noStrike" dirty="0"/>
                        <a:t>NGO</a:t>
                      </a:r>
                      <a:endParaRPr lang="en-US" sz="1600" b="1" i="0" u="none" strike="noStrike" dirty="0">
                        <a:latin typeface="+mn-lt"/>
                      </a:endParaRPr>
                    </a:p>
                  </a:txBody>
                  <a:tcPr marL="0" marR="0" marT="0" marB="0" anchor="ctr"/>
                </a:tc>
                <a:tc hMerge="1">
                  <a:txBody>
                    <a:bodyPr/>
                    <a:lstStyle/>
                    <a:p>
                      <a:pPr algn="ctr" fontAlgn="b"/>
                      <a:endParaRPr lang="en-US" sz="1600" b="0" i="0" u="none" strike="noStrike" dirty="0">
                        <a:latin typeface="+mn-lt"/>
                      </a:endParaRPr>
                    </a:p>
                  </a:txBody>
                  <a:tcPr marL="0" marR="0" marT="0" marB="0" anchor="ctr"/>
                </a:tc>
                <a:tc hMerge="1">
                  <a:txBody>
                    <a:bodyPr/>
                    <a:lstStyle/>
                    <a:p>
                      <a:pPr algn="ctr" fontAlgn="b"/>
                      <a:endParaRPr lang="en-US" sz="1600" b="0" i="0" u="none" strike="noStrike" dirty="0">
                        <a:latin typeface="+mn-lt"/>
                      </a:endParaRPr>
                    </a:p>
                  </a:txBody>
                  <a:tcPr marL="0" marR="0" marT="0" marB="0" anchor="ctr"/>
                </a:tc>
                <a:tc>
                  <a:txBody>
                    <a:bodyPr/>
                    <a:lstStyle/>
                    <a:p>
                      <a:pPr algn="ctr" fontAlgn="b"/>
                      <a:r>
                        <a:rPr lang="en-US" sz="1600" b="1" i="0" u="none" strike="noStrike" dirty="0">
                          <a:latin typeface="+mn-lt"/>
                        </a:rPr>
                        <a:t>Private</a:t>
                      </a:r>
                    </a:p>
                  </a:txBody>
                  <a:tcPr marL="0" marR="0" marT="0" marB="0" anchor="ctr"/>
                </a:tc>
                <a:tc>
                  <a:txBody>
                    <a:bodyPr/>
                    <a:lstStyle/>
                    <a:p>
                      <a:pPr algn="ctr" fontAlgn="b"/>
                      <a:r>
                        <a:rPr lang="en-US" sz="1600" b="1" i="0" u="none" strike="noStrike" dirty="0">
                          <a:latin typeface="+mn-lt"/>
                        </a:rPr>
                        <a:t>TOTAL</a:t>
                      </a:r>
                    </a:p>
                  </a:txBody>
                  <a:tcPr marL="0" marR="0" marT="0" marB="0" anchor="ctr"/>
                </a:tc>
                <a:extLst>
                  <a:ext uri="{0D108BD9-81ED-4DB2-BD59-A6C34878D82A}">
                    <a16:rowId xmlns:a16="http://schemas.microsoft.com/office/drawing/2014/main" val="10000"/>
                  </a:ext>
                </a:extLst>
              </a:tr>
              <a:tr h="871640">
                <a:tc>
                  <a:txBody>
                    <a:bodyPr/>
                    <a:lstStyle/>
                    <a:p>
                      <a:r>
                        <a:rPr lang="en-US" sz="1600" b="1" dirty="0">
                          <a:solidFill>
                            <a:srgbClr val="162C42"/>
                          </a:solidFill>
                          <a:latin typeface="+mn-lt"/>
                        </a:rPr>
                        <a:t>UGANDA,</a:t>
                      </a:r>
                      <a:r>
                        <a:rPr lang="en-US" sz="1600" b="1" baseline="0" dirty="0">
                          <a:solidFill>
                            <a:srgbClr val="162C42"/>
                          </a:solidFill>
                          <a:latin typeface="+mn-lt"/>
                        </a:rPr>
                        <a:t> NATIONAL</a:t>
                      </a:r>
                      <a:endParaRPr lang="en-US" sz="1600" b="1" dirty="0">
                        <a:solidFill>
                          <a:srgbClr val="162C42"/>
                        </a:solidFill>
                        <a:latin typeface="+mn-lt"/>
                      </a:endParaRPr>
                    </a:p>
                  </a:txBody>
                  <a:tcPr anchor="ctr"/>
                </a:tc>
                <a:tc>
                  <a:txBody>
                    <a:bodyPr/>
                    <a:lstStyle/>
                    <a:p>
                      <a:pPr algn="ctr" fontAlgn="b"/>
                      <a:r>
                        <a:rPr lang="en-US" sz="1600" b="1" i="0" u="none" strike="noStrike" dirty="0">
                          <a:solidFill>
                            <a:srgbClr val="162C42"/>
                          </a:solidFill>
                          <a:latin typeface="+mn-lt"/>
                        </a:rPr>
                        <a:t>Hosp.</a:t>
                      </a:r>
                    </a:p>
                  </a:txBody>
                  <a:tcPr marL="0" marR="0" marT="0" marB="0" anchor="ctr"/>
                </a:tc>
                <a:tc>
                  <a:txBody>
                    <a:bodyPr/>
                    <a:lstStyle/>
                    <a:p>
                      <a:pPr algn="ctr" fontAlgn="b"/>
                      <a:r>
                        <a:rPr lang="en-US" sz="1600" b="1" i="0" u="none" strike="noStrike" dirty="0">
                          <a:solidFill>
                            <a:srgbClr val="162C42"/>
                          </a:solidFill>
                          <a:latin typeface="+mn-lt"/>
                        </a:rPr>
                        <a:t>HC</a:t>
                      </a:r>
                      <a:r>
                        <a:rPr lang="en-US" sz="1600" b="1" i="0" u="none" strike="noStrike" baseline="0" dirty="0">
                          <a:solidFill>
                            <a:srgbClr val="162C42"/>
                          </a:solidFill>
                          <a:latin typeface="+mn-lt"/>
                        </a:rPr>
                        <a:t> IV</a:t>
                      </a:r>
                      <a:endParaRPr lang="en-US" sz="1600" b="1" i="0" u="none" strike="noStrike" dirty="0">
                        <a:solidFill>
                          <a:srgbClr val="162C42"/>
                        </a:solidFill>
                        <a:latin typeface="+mn-lt"/>
                      </a:endParaRPr>
                    </a:p>
                  </a:txBody>
                  <a:tcPr marL="0" marR="0" marT="0" marB="0" anchor="ctr"/>
                </a:tc>
                <a:tc>
                  <a:txBody>
                    <a:bodyPr/>
                    <a:lstStyle/>
                    <a:p>
                      <a:pPr algn="ctr" fontAlgn="b"/>
                      <a:r>
                        <a:rPr lang="en-US" sz="1600" b="1" i="0" u="none" strike="noStrike" dirty="0">
                          <a:solidFill>
                            <a:srgbClr val="162C42"/>
                          </a:solidFill>
                          <a:latin typeface="+mn-lt"/>
                        </a:rPr>
                        <a:t>HC</a:t>
                      </a:r>
                      <a:r>
                        <a:rPr lang="en-US" sz="1600" b="1" i="0" u="none" strike="noStrike" baseline="0" dirty="0">
                          <a:solidFill>
                            <a:srgbClr val="162C42"/>
                          </a:solidFill>
                          <a:latin typeface="+mn-lt"/>
                        </a:rPr>
                        <a:t> III</a:t>
                      </a:r>
                      <a:endParaRPr lang="en-US" sz="1600" b="1" i="0" u="none" strike="noStrike" dirty="0">
                        <a:solidFill>
                          <a:srgbClr val="162C42"/>
                        </a:solidFill>
                        <a:latin typeface="+mn-lt"/>
                      </a:endParaRPr>
                    </a:p>
                  </a:txBody>
                  <a:tcPr marL="0" marR="0" marT="0" marB="0" anchor="ctr"/>
                </a:tc>
                <a:tc>
                  <a:txBody>
                    <a:bodyPr/>
                    <a:lstStyle/>
                    <a:p>
                      <a:pPr algn="ctr" fontAlgn="b"/>
                      <a:r>
                        <a:rPr lang="en-US" sz="1600" b="1" i="0" u="none" strike="noStrike" dirty="0">
                          <a:solidFill>
                            <a:srgbClr val="162C42"/>
                          </a:solidFill>
                          <a:latin typeface="+mn-lt"/>
                        </a:rPr>
                        <a:t>Hosp.</a:t>
                      </a:r>
                    </a:p>
                  </a:txBody>
                  <a:tcPr marL="0" marR="0" marT="0" marB="0" anchor="ctr"/>
                </a:tc>
                <a:tc>
                  <a:txBody>
                    <a:bodyPr/>
                    <a:lstStyle/>
                    <a:p>
                      <a:pPr algn="ctr" fontAlgn="b"/>
                      <a:r>
                        <a:rPr lang="en-US" sz="1600" b="1" i="0" u="none" strike="noStrike" dirty="0">
                          <a:solidFill>
                            <a:srgbClr val="162C42"/>
                          </a:solidFill>
                          <a:latin typeface="+mn-lt"/>
                        </a:rPr>
                        <a:t>HC</a:t>
                      </a:r>
                      <a:r>
                        <a:rPr lang="en-US" sz="1600" b="1" i="0" u="none" strike="noStrike" baseline="0" dirty="0">
                          <a:solidFill>
                            <a:srgbClr val="162C42"/>
                          </a:solidFill>
                          <a:latin typeface="+mn-lt"/>
                        </a:rPr>
                        <a:t> IV</a:t>
                      </a:r>
                      <a:endParaRPr lang="en-US" sz="1600" b="1" i="0" u="none" strike="noStrike" dirty="0">
                        <a:solidFill>
                          <a:srgbClr val="162C42"/>
                        </a:solidFill>
                        <a:latin typeface="+mn-lt"/>
                      </a:endParaRPr>
                    </a:p>
                  </a:txBody>
                  <a:tcPr marL="0" marR="0" marT="0" marB="0" anchor="ctr"/>
                </a:tc>
                <a:tc>
                  <a:txBody>
                    <a:bodyPr/>
                    <a:lstStyle/>
                    <a:p>
                      <a:pPr algn="ctr" fontAlgn="b"/>
                      <a:r>
                        <a:rPr lang="en-US" sz="1600" b="1" i="0" u="none" strike="noStrike" dirty="0">
                          <a:solidFill>
                            <a:srgbClr val="162C42"/>
                          </a:solidFill>
                          <a:latin typeface="+mn-lt"/>
                        </a:rPr>
                        <a:t>HC</a:t>
                      </a:r>
                      <a:r>
                        <a:rPr lang="en-US" sz="1600" b="1" i="0" u="none" strike="noStrike" baseline="0" dirty="0">
                          <a:solidFill>
                            <a:srgbClr val="162C42"/>
                          </a:solidFill>
                          <a:latin typeface="+mn-lt"/>
                        </a:rPr>
                        <a:t> III</a:t>
                      </a:r>
                      <a:endParaRPr lang="en-US" sz="1600" b="1" i="0" u="none" strike="noStrike" dirty="0">
                        <a:solidFill>
                          <a:srgbClr val="162C42"/>
                        </a:solidFill>
                        <a:latin typeface="+mn-lt"/>
                      </a:endParaRPr>
                    </a:p>
                  </a:txBody>
                  <a:tcPr marL="0" marR="0" marT="0" marB="0" anchor="ctr"/>
                </a:tc>
                <a:tc>
                  <a:txBody>
                    <a:bodyPr/>
                    <a:lstStyle/>
                    <a:p>
                      <a:pPr algn="ctr" fontAlgn="b"/>
                      <a:r>
                        <a:rPr lang="en-US" sz="1600" b="1" i="0" u="none" strike="noStrike" dirty="0">
                          <a:solidFill>
                            <a:srgbClr val="162C42"/>
                          </a:solidFill>
                          <a:latin typeface="+mn-lt"/>
                        </a:rPr>
                        <a:t>Midwife</a:t>
                      </a:r>
                    </a:p>
                  </a:txBody>
                  <a:tcPr marL="0" marR="0" marT="0" marB="0" anchor="ctr"/>
                </a:tc>
                <a:tc>
                  <a:txBody>
                    <a:bodyPr/>
                    <a:lstStyle/>
                    <a:p>
                      <a:pPr algn="ctr" fontAlgn="b"/>
                      <a:endParaRPr lang="en-US" sz="1600" b="1" i="0" u="none" strike="noStrike" dirty="0">
                        <a:solidFill>
                          <a:srgbClr val="162C42"/>
                        </a:solidFill>
                        <a:latin typeface="+mn-lt"/>
                      </a:endParaRPr>
                    </a:p>
                  </a:txBody>
                  <a:tcPr marL="0" marR="0" marT="0" marB="0" anchor="ctr"/>
                </a:tc>
                <a:extLst>
                  <a:ext uri="{0D108BD9-81ED-4DB2-BD59-A6C34878D82A}">
                    <a16:rowId xmlns:a16="http://schemas.microsoft.com/office/drawing/2014/main" val="10001"/>
                  </a:ext>
                </a:extLst>
              </a:tr>
              <a:tr h="871640">
                <a:tc>
                  <a:txBody>
                    <a:bodyPr/>
                    <a:lstStyle/>
                    <a:p>
                      <a:pPr algn="l" fontAlgn="t"/>
                      <a:r>
                        <a:rPr lang="en-US" sz="2400" b="1" i="0" u="none" strike="noStrike" dirty="0">
                          <a:solidFill>
                            <a:srgbClr val="162C42"/>
                          </a:solidFill>
                          <a:latin typeface="+mn-lt"/>
                        </a:rPr>
                        <a:t>PAC cases</a:t>
                      </a:r>
                      <a:r>
                        <a:rPr lang="en-US" sz="2400" b="1" i="0" u="none" strike="noStrike" baseline="0" dirty="0">
                          <a:solidFill>
                            <a:srgbClr val="162C42"/>
                          </a:solidFill>
                          <a:latin typeface="+mn-lt"/>
                        </a:rPr>
                        <a:t> in sample</a:t>
                      </a:r>
                    </a:p>
                  </a:txBody>
                  <a:tcPr marL="0" marR="0" marT="0" marB="0" anchor="ctr"/>
                </a:tc>
                <a:tc>
                  <a:txBody>
                    <a:bodyPr/>
                    <a:lstStyle/>
                    <a:p>
                      <a:pPr algn="ctr" fontAlgn="ctr"/>
                      <a:r>
                        <a:rPr lang="en-US" sz="1800" b="1" i="0" u="none" strike="noStrike" dirty="0">
                          <a:solidFill>
                            <a:srgbClr val="6B301C"/>
                          </a:solidFill>
                          <a:latin typeface="Arial"/>
                        </a:rPr>
                        <a:t>3550</a:t>
                      </a:r>
                    </a:p>
                  </a:txBody>
                  <a:tcPr marL="0" marR="0" marT="0" marB="0" anchor="ctr"/>
                </a:tc>
                <a:tc>
                  <a:txBody>
                    <a:bodyPr/>
                    <a:lstStyle/>
                    <a:p>
                      <a:pPr algn="ctr" fontAlgn="ctr"/>
                      <a:r>
                        <a:rPr lang="en-US" sz="1800" b="1" i="0" u="none" strike="noStrike" dirty="0">
                          <a:solidFill>
                            <a:srgbClr val="6B301C"/>
                          </a:solidFill>
                          <a:latin typeface="Arial"/>
                        </a:rPr>
                        <a:t>2080</a:t>
                      </a:r>
                    </a:p>
                  </a:txBody>
                  <a:tcPr marL="0" marR="0" marT="0" marB="0" anchor="ctr"/>
                </a:tc>
                <a:tc>
                  <a:txBody>
                    <a:bodyPr/>
                    <a:lstStyle/>
                    <a:p>
                      <a:pPr algn="ctr" fontAlgn="ctr"/>
                      <a:r>
                        <a:rPr lang="en-US" sz="1800" b="1" i="0" u="none" strike="noStrike" dirty="0">
                          <a:solidFill>
                            <a:srgbClr val="6B301C"/>
                          </a:solidFill>
                          <a:latin typeface="Arial"/>
                        </a:rPr>
                        <a:t>5120</a:t>
                      </a:r>
                    </a:p>
                  </a:txBody>
                  <a:tcPr marL="0" marR="0" marT="0" marB="0" anchor="ctr"/>
                </a:tc>
                <a:tc>
                  <a:txBody>
                    <a:bodyPr/>
                    <a:lstStyle/>
                    <a:p>
                      <a:pPr algn="ctr" fontAlgn="ctr"/>
                      <a:r>
                        <a:rPr lang="en-US" sz="1800" b="1" i="0" u="none" strike="noStrike" dirty="0">
                          <a:solidFill>
                            <a:srgbClr val="6B301C"/>
                          </a:solidFill>
                          <a:latin typeface="Arial"/>
                        </a:rPr>
                        <a:t>3010</a:t>
                      </a:r>
                    </a:p>
                  </a:txBody>
                  <a:tcPr marL="0" marR="0" marT="0" marB="0" anchor="ctr"/>
                </a:tc>
                <a:tc>
                  <a:txBody>
                    <a:bodyPr/>
                    <a:lstStyle/>
                    <a:p>
                      <a:pPr algn="ctr" fontAlgn="ctr"/>
                      <a:r>
                        <a:rPr lang="en-US" sz="1800" b="1" i="0" u="none" strike="noStrike" dirty="0">
                          <a:solidFill>
                            <a:srgbClr val="6B301C"/>
                          </a:solidFill>
                          <a:latin typeface="Arial"/>
                        </a:rPr>
                        <a:t>2650</a:t>
                      </a:r>
                    </a:p>
                  </a:txBody>
                  <a:tcPr marL="0" marR="0" marT="0" marB="0" anchor="ctr"/>
                </a:tc>
                <a:tc>
                  <a:txBody>
                    <a:bodyPr/>
                    <a:lstStyle/>
                    <a:p>
                      <a:pPr algn="ctr" fontAlgn="ctr"/>
                      <a:r>
                        <a:rPr lang="en-US" sz="1800" b="1" i="0" u="none" strike="noStrike" dirty="0">
                          <a:solidFill>
                            <a:srgbClr val="6B301C"/>
                          </a:solidFill>
                          <a:latin typeface="Arial"/>
                        </a:rPr>
                        <a:t>5550</a:t>
                      </a:r>
                    </a:p>
                  </a:txBody>
                  <a:tcPr marL="0" marR="0" marT="0" marB="0" anchor="ctr"/>
                </a:tc>
                <a:tc>
                  <a:txBody>
                    <a:bodyPr/>
                    <a:lstStyle/>
                    <a:p>
                      <a:pPr algn="ctr" fontAlgn="ctr"/>
                      <a:r>
                        <a:rPr lang="en-US" sz="1800" b="1" i="0" u="none" strike="noStrike" dirty="0">
                          <a:solidFill>
                            <a:srgbClr val="6B301C"/>
                          </a:solidFill>
                          <a:latin typeface="Arial"/>
                        </a:rPr>
                        <a:t>1950</a:t>
                      </a:r>
                    </a:p>
                  </a:txBody>
                  <a:tcPr marL="0" marR="0" marT="0" marB="0" anchor="ctr"/>
                </a:tc>
                <a:tc>
                  <a:txBody>
                    <a:bodyPr/>
                    <a:lstStyle/>
                    <a:p>
                      <a:pPr algn="ctr" fontAlgn="ctr"/>
                      <a:r>
                        <a:rPr lang="en-US" sz="1800" b="1" i="0" u="none" strike="noStrike" dirty="0">
                          <a:solidFill>
                            <a:srgbClr val="6B301C"/>
                          </a:solidFill>
                          <a:latin typeface="Arial"/>
                        </a:rPr>
                        <a:t>23916</a:t>
                      </a:r>
                    </a:p>
                  </a:txBody>
                  <a:tcPr marL="0" marR="0" marT="0" marB="0" anchor="ctr"/>
                </a:tc>
                <a:extLst>
                  <a:ext uri="{0D108BD9-81ED-4DB2-BD59-A6C34878D82A}">
                    <a16:rowId xmlns:a16="http://schemas.microsoft.com/office/drawing/2014/main" val="10002"/>
                  </a:ext>
                </a:extLst>
              </a:tr>
              <a:tr h="871640">
                <a:tc>
                  <a:txBody>
                    <a:bodyPr/>
                    <a:lstStyle/>
                    <a:p>
                      <a:pPr algn="l" fontAlgn="t"/>
                      <a:r>
                        <a:rPr lang="en-US" sz="2400" b="1" i="0" u="none" strike="noStrike" dirty="0">
                          <a:solidFill>
                            <a:schemeClr val="tx1"/>
                          </a:solidFill>
                          <a:latin typeface="+mn-lt"/>
                        </a:rPr>
                        <a:t>Facility</a:t>
                      </a:r>
                      <a:r>
                        <a:rPr lang="en-US" sz="2400" b="1" i="0" u="none" strike="noStrike" baseline="0" dirty="0">
                          <a:solidFill>
                            <a:schemeClr val="tx1"/>
                          </a:solidFill>
                          <a:latin typeface="+mn-lt"/>
                        </a:rPr>
                        <a:t> weight</a:t>
                      </a:r>
                      <a:endParaRPr lang="en-US" sz="2400" b="1" i="0" u="none" strike="noStrike" dirty="0">
                        <a:solidFill>
                          <a:schemeClr val="tx1"/>
                        </a:solidFill>
                        <a:latin typeface="+mn-lt"/>
                      </a:endParaRPr>
                    </a:p>
                  </a:txBody>
                  <a:tcPr marL="0" marR="0" marT="0" marB="0" anchor="ctr">
                    <a:solidFill>
                      <a:schemeClr val="tx2">
                        <a:lumMod val="50000"/>
                      </a:schemeClr>
                    </a:solidFill>
                  </a:tcPr>
                </a:tc>
                <a:tc>
                  <a:txBody>
                    <a:bodyPr/>
                    <a:lstStyle/>
                    <a:p>
                      <a:pPr algn="ctr" fontAlgn="ctr"/>
                      <a:r>
                        <a:rPr lang="en-US" sz="1800" b="1" i="0" u="none" strike="noStrike" dirty="0">
                          <a:solidFill>
                            <a:schemeClr val="tx1"/>
                          </a:solidFill>
                          <a:latin typeface="Arial"/>
                        </a:rPr>
                        <a:t>1.04</a:t>
                      </a:r>
                    </a:p>
                  </a:txBody>
                  <a:tcPr marL="0" marR="0" marT="0" marB="0" anchor="ctr">
                    <a:solidFill>
                      <a:schemeClr val="tx2">
                        <a:lumMod val="50000"/>
                      </a:schemeClr>
                    </a:solidFill>
                  </a:tcPr>
                </a:tc>
                <a:tc>
                  <a:txBody>
                    <a:bodyPr/>
                    <a:lstStyle/>
                    <a:p>
                      <a:pPr algn="ctr" fontAlgn="ctr"/>
                      <a:r>
                        <a:rPr lang="en-US" sz="1800" b="1" i="0" u="none" strike="noStrike" dirty="0">
                          <a:solidFill>
                            <a:schemeClr val="tx1"/>
                          </a:solidFill>
                          <a:latin typeface="Arial"/>
                        </a:rPr>
                        <a:t>3.93</a:t>
                      </a:r>
                    </a:p>
                  </a:txBody>
                  <a:tcPr marL="0" marR="0" marT="0" marB="0" anchor="ctr">
                    <a:solidFill>
                      <a:schemeClr val="tx2">
                        <a:lumMod val="50000"/>
                      </a:schemeClr>
                    </a:solidFill>
                  </a:tcPr>
                </a:tc>
                <a:tc>
                  <a:txBody>
                    <a:bodyPr/>
                    <a:lstStyle/>
                    <a:p>
                      <a:pPr algn="ctr" fontAlgn="ctr"/>
                      <a:r>
                        <a:rPr lang="en-US" sz="1800" b="1" i="0" u="none" strike="noStrike" dirty="0">
                          <a:solidFill>
                            <a:schemeClr val="tx1"/>
                          </a:solidFill>
                          <a:latin typeface="Arial"/>
                        </a:rPr>
                        <a:t>8.18</a:t>
                      </a:r>
                    </a:p>
                  </a:txBody>
                  <a:tcPr marL="0" marR="0" marT="0" marB="0" anchor="ctr">
                    <a:solidFill>
                      <a:schemeClr val="tx2">
                        <a:lumMod val="50000"/>
                      </a:schemeClr>
                    </a:solidFill>
                  </a:tcPr>
                </a:tc>
                <a:tc>
                  <a:txBody>
                    <a:bodyPr/>
                    <a:lstStyle/>
                    <a:p>
                      <a:pPr algn="ctr" fontAlgn="ctr"/>
                      <a:r>
                        <a:rPr lang="en-US" sz="1800" b="1" i="0" u="none" strike="noStrike" dirty="0">
                          <a:solidFill>
                            <a:schemeClr val="tx1"/>
                          </a:solidFill>
                          <a:latin typeface="Arial"/>
                        </a:rPr>
                        <a:t>1.19</a:t>
                      </a:r>
                    </a:p>
                  </a:txBody>
                  <a:tcPr marL="0" marR="0" marT="0" marB="0" anchor="ctr">
                    <a:solidFill>
                      <a:schemeClr val="tx2">
                        <a:lumMod val="50000"/>
                      </a:schemeClr>
                    </a:solidFill>
                  </a:tcPr>
                </a:tc>
                <a:tc>
                  <a:txBody>
                    <a:bodyPr/>
                    <a:lstStyle/>
                    <a:p>
                      <a:pPr algn="ctr" fontAlgn="ctr"/>
                      <a:r>
                        <a:rPr lang="en-US" sz="1800" b="1" i="0" u="none" strike="noStrike" dirty="0">
                          <a:solidFill>
                            <a:schemeClr val="tx1"/>
                          </a:solidFill>
                          <a:latin typeface="Arial"/>
                        </a:rPr>
                        <a:t>3.14</a:t>
                      </a:r>
                    </a:p>
                  </a:txBody>
                  <a:tcPr marL="0" marR="0" marT="0" marB="0" anchor="ctr">
                    <a:solidFill>
                      <a:schemeClr val="tx2">
                        <a:lumMod val="50000"/>
                      </a:schemeClr>
                    </a:solidFill>
                  </a:tcPr>
                </a:tc>
                <a:tc>
                  <a:txBody>
                    <a:bodyPr/>
                    <a:lstStyle/>
                    <a:p>
                      <a:pPr algn="ctr" fontAlgn="ctr"/>
                      <a:r>
                        <a:rPr lang="en-US" sz="1800" b="1" i="0" u="none" strike="noStrike" dirty="0">
                          <a:solidFill>
                            <a:schemeClr val="tx1"/>
                          </a:solidFill>
                          <a:latin typeface="Arial"/>
                        </a:rPr>
                        <a:t>5.66</a:t>
                      </a:r>
                    </a:p>
                  </a:txBody>
                  <a:tcPr marL="0" marR="0" marT="0" marB="0" anchor="ctr">
                    <a:solidFill>
                      <a:schemeClr val="tx2">
                        <a:lumMod val="50000"/>
                      </a:schemeClr>
                    </a:solidFill>
                  </a:tcPr>
                </a:tc>
                <a:tc>
                  <a:txBody>
                    <a:bodyPr/>
                    <a:lstStyle/>
                    <a:p>
                      <a:pPr algn="ctr" fontAlgn="ctr"/>
                      <a:r>
                        <a:rPr lang="en-US" sz="1800" b="1" i="0" u="none" strike="noStrike" dirty="0">
                          <a:solidFill>
                            <a:schemeClr val="tx1"/>
                          </a:solidFill>
                          <a:latin typeface="Arial"/>
                        </a:rPr>
                        <a:t>3.32</a:t>
                      </a:r>
                    </a:p>
                  </a:txBody>
                  <a:tcPr marL="0" marR="0" marT="0" marB="0" anchor="ctr">
                    <a:solidFill>
                      <a:schemeClr val="tx2">
                        <a:lumMod val="50000"/>
                      </a:schemeClr>
                    </a:solidFill>
                  </a:tcPr>
                </a:tc>
                <a:tc>
                  <a:txBody>
                    <a:bodyPr/>
                    <a:lstStyle/>
                    <a:p>
                      <a:pPr algn="ctr" fontAlgn="ctr"/>
                      <a:endParaRPr lang="en-US" sz="1800" b="1" i="0" u="none" strike="noStrike" dirty="0">
                        <a:solidFill>
                          <a:srgbClr val="F0EFEE"/>
                        </a:solidFill>
                        <a:latin typeface="Arial"/>
                      </a:endParaRPr>
                    </a:p>
                  </a:txBody>
                  <a:tcPr marL="0" marR="0" marT="0" marB="0" anchor="ctr">
                    <a:solidFill>
                      <a:schemeClr val="tx2">
                        <a:lumMod val="50000"/>
                      </a:schemeClr>
                    </a:solidFill>
                  </a:tcPr>
                </a:tc>
                <a:extLst>
                  <a:ext uri="{0D108BD9-81ED-4DB2-BD59-A6C34878D82A}">
                    <a16:rowId xmlns:a16="http://schemas.microsoft.com/office/drawing/2014/main" val="10003"/>
                  </a:ext>
                </a:extLst>
              </a:tr>
              <a:tr h="871640">
                <a:tc>
                  <a:txBody>
                    <a:bodyPr/>
                    <a:lstStyle/>
                    <a:p>
                      <a:pPr algn="l" fontAlgn="t"/>
                      <a:r>
                        <a:rPr lang="en-US" sz="2400" b="1" u="none" strike="noStrike" dirty="0">
                          <a:solidFill>
                            <a:srgbClr val="162C42"/>
                          </a:solidFill>
                        </a:rPr>
                        <a:t>National</a:t>
                      </a:r>
                      <a:r>
                        <a:rPr lang="en-US" sz="2400" b="1" u="none" strike="noStrike" baseline="0" dirty="0">
                          <a:solidFill>
                            <a:srgbClr val="162C42"/>
                          </a:solidFill>
                        </a:rPr>
                        <a:t> PAC cases (weighted)</a:t>
                      </a:r>
                      <a:endParaRPr lang="en-US" sz="2400" b="1" i="0" u="none" strike="noStrike" dirty="0">
                        <a:solidFill>
                          <a:srgbClr val="162C42"/>
                        </a:solidFill>
                        <a:latin typeface="+mn-lt"/>
                      </a:endParaRPr>
                    </a:p>
                  </a:txBody>
                  <a:tcPr marL="0" marR="0" marT="0" marB="0" anchor="ctr"/>
                </a:tc>
                <a:tc>
                  <a:txBody>
                    <a:bodyPr/>
                    <a:lstStyle/>
                    <a:p>
                      <a:pPr algn="ctr" rtl="0" fontAlgn="b"/>
                      <a:r>
                        <a:rPr lang="en-US" sz="1800" b="1" i="0" u="none" strike="noStrike" dirty="0">
                          <a:solidFill>
                            <a:srgbClr val="6B301C"/>
                          </a:solidFill>
                          <a:latin typeface="Arial"/>
                        </a:rPr>
                        <a:t>3675</a:t>
                      </a:r>
                    </a:p>
                  </a:txBody>
                  <a:tcPr marL="0" marR="0" marT="0" marB="0" anchor="b"/>
                </a:tc>
                <a:tc>
                  <a:txBody>
                    <a:bodyPr/>
                    <a:lstStyle/>
                    <a:p>
                      <a:pPr algn="ctr" rtl="0" fontAlgn="b"/>
                      <a:r>
                        <a:rPr lang="en-US" sz="1800" b="1" i="0" u="none" strike="noStrike" dirty="0">
                          <a:solidFill>
                            <a:srgbClr val="6B301C"/>
                          </a:solidFill>
                          <a:latin typeface="Arial"/>
                        </a:rPr>
                        <a:t>8171</a:t>
                      </a:r>
                    </a:p>
                  </a:txBody>
                  <a:tcPr marL="0" marR="0" marT="0" marB="0" anchor="b"/>
                </a:tc>
                <a:tc>
                  <a:txBody>
                    <a:bodyPr/>
                    <a:lstStyle/>
                    <a:p>
                      <a:pPr algn="ctr" rtl="0" fontAlgn="b"/>
                      <a:r>
                        <a:rPr lang="en-US" sz="1800" b="1" i="0" u="none" strike="noStrike" dirty="0">
                          <a:solidFill>
                            <a:srgbClr val="6B301C"/>
                          </a:solidFill>
                          <a:latin typeface="Arial"/>
                        </a:rPr>
                        <a:t>41886</a:t>
                      </a:r>
                    </a:p>
                  </a:txBody>
                  <a:tcPr marL="0" marR="0" marT="0" marB="0" anchor="b"/>
                </a:tc>
                <a:tc>
                  <a:txBody>
                    <a:bodyPr/>
                    <a:lstStyle/>
                    <a:p>
                      <a:pPr algn="ctr" rtl="0" fontAlgn="b"/>
                      <a:r>
                        <a:rPr lang="en-US" sz="1800" b="1" i="0" u="none" strike="noStrike" dirty="0">
                          <a:solidFill>
                            <a:srgbClr val="6B301C"/>
                          </a:solidFill>
                          <a:latin typeface="Arial"/>
                        </a:rPr>
                        <a:t>3577</a:t>
                      </a:r>
                    </a:p>
                  </a:txBody>
                  <a:tcPr marL="0" marR="0" marT="0" marB="0" anchor="b"/>
                </a:tc>
                <a:tc>
                  <a:txBody>
                    <a:bodyPr/>
                    <a:lstStyle/>
                    <a:p>
                      <a:pPr algn="ctr" rtl="0" fontAlgn="b"/>
                      <a:r>
                        <a:rPr lang="en-US" sz="1800" b="1" i="0" u="none" strike="noStrike" dirty="0">
                          <a:solidFill>
                            <a:srgbClr val="6B301C"/>
                          </a:solidFill>
                          <a:latin typeface="Arial"/>
                        </a:rPr>
                        <a:t>8329</a:t>
                      </a:r>
                    </a:p>
                  </a:txBody>
                  <a:tcPr marL="0" marR="0" marT="0" marB="0" anchor="b"/>
                </a:tc>
                <a:tc>
                  <a:txBody>
                    <a:bodyPr/>
                    <a:lstStyle/>
                    <a:p>
                      <a:pPr algn="ctr" rtl="0" fontAlgn="b"/>
                      <a:r>
                        <a:rPr lang="en-US" sz="1800" b="1" i="0" u="none" strike="noStrike" dirty="0">
                          <a:solidFill>
                            <a:srgbClr val="6B301C"/>
                          </a:solidFill>
                          <a:latin typeface="Arial"/>
                        </a:rPr>
                        <a:t>31416</a:t>
                      </a:r>
                    </a:p>
                  </a:txBody>
                  <a:tcPr marL="0" marR="0" marT="0" marB="0" anchor="b"/>
                </a:tc>
                <a:tc>
                  <a:txBody>
                    <a:bodyPr/>
                    <a:lstStyle/>
                    <a:p>
                      <a:pPr algn="ctr" rtl="0" fontAlgn="b"/>
                      <a:r>
                        <a:rPr lang="en-US" sz="1800" b="1" i="0" u="none" strike="noStrike" dirty="0">
                          <a:solidFill>
                            <a:srgbClr val="6B301C"/>
                          </a:solidFill>
                          <a:latin typeface="Arial"/>
                        </a:rPr>
                        <a:t>6474</a:t>
                      </a:r>
                    </a:p>
                  </a:txBody>
                  <a:tcPr marL="0" marR="0" marT="0" marB="0" anchor="b"/>
                </a:tc>
                <a:tc>
                  <a:txBody>
                    <a:bodyPr/>
                    <a:lstStyle/>
                    <a:p>
                      <a:pPr algn="ctr" rtl="0" fontAlgn="b"/>
                      <a:r>
                        <a:rPr lang="en-US" sz="1800" b="1" i="0" u="none" strike="noStrike" dirty="0">
                          <a:solidFill>
                            <a:srgbClr val="6B301C"/>
                          </a:solidFill>
                          <a:latin typeface="Arial"/>
                        </a:rPr>
                        <a:t>103322</a:t>
                      </a:r>
                    </a:p>
                  </a:txBody>
                  <a:tcPr marL="0" marR="0" marT="0" marB="0" anchor="b"/>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1921551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956144"/>
            <a:ext cx="6772940" cy="685800"/>
          </a:xfrm>
        </p:spPr>
        <p:txBody>
          <a:bodyPr/>
          <a:lstStyle/>
          <a:p>
            <a:r>
              <a:rPr lang="en-US" dirty="0"/>
              <a:t>Total caseload by region, type of facility and ownership</a:t>
            </a:r>
          </a:p>
        </p:txBody>
      </p:sp>
      <p:graphicFrame>
        <p:nvGraphicFramePr>
          <p:cNvPr id="4" name="Object 3"/>
          <p:cNvGraphicFramePr>
            <a:graphicFrameLocks noChangeAspect="1"/>
          </p:cNvGraphicFramePr>
          <p:nvPr>
            <p:extLst>
              <p:ext uri="{D42A27DB-BD31-4B8C-83A1-F6EECF244321}">
                <p14:modId xmlns:p14="http://schemas.microsoft.com/office/powerpoint/2010/main" val="2718887726"/>
              </p:ext>
            </p:extLst>
          </p:nvPr>
        </p:nvGraphicFramePr>
        <p:xfrm>
          <a:off x="548640" y="1881823"/>
          <a:ext cx="8094427" cy="4447415"/>
        </p:xfrm>
        <a:graphic>
          <a:graphicData uri="http://schemas.openxmlformats.org/presentationml/2006/ole">
            <mc:AlternateContent xmlns:mc="http://schemas.openxmlformats.org/markup-compatibility/2006">
              <mc:Choice xmlns:v="urn:schemas-microsoft-com:vml" Requires="v">
                <p:oleObj name="Worksheet" r:id="rId2" imgW="4884221" imgH="3825181" progId="Excel.Sheet.8">
                  <p:embed/>
                </p:oleObj>
              </mc:Choice>
              <mc:Fallback>
                <p:oleObj name="Worksheet" r:id="rId2" imgW="4884221" imgH="3825181" progId="Excel.Sheet.8">
                  <p:embed/>
                  <p:pic>
                    <p:nvPicPr>
                      <p:cNvPr id="0" name=""/>
                      <p:cNvPicPr/>
                      <p:nvPr/>
                    </p:nvPicPr>
                    <p:blipFill>
                      <a:blip r:embed="rId3"/>
                      <a:stretch>
                        <a:fillRect/>
                      </a:stretch>
                    </p:blipFill>
                    <p:spPr>
                      <a:xfrm>
                        <a:off x="548640" y="1881823"/>
                        <a:ext cx="8094427" cy="4447415"/>
                      </a:xfrm>
                      <a:prstGeom prst="rect">
                        <a:avLst/>
                      </a:prstGeom>
                    </p:spPr>
                  </p:pic>
                </p:oleObj>
              </mc:Fallback>
            </mc:AlternateContent>
          </a:graphicData>
        </a:graphic>
      </p:graphicFrame>
    </p:spTree>
    <p:extLst>
      <p:ext uri="{BB962C8B-B14F-4D97-AF65-F5344CB8AC3E}">
        <p14:creationId xmlns:p14="http://schemas.microsoft.com/office/powerpoint/2010/main" val="11764097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b="0" dirty="0">
                <a:solidFill>
                  <a:schemeClr val="tx1"/>
                </a:solidFill>
              </a:rPr>
              <a:t>Weighting example #2</a:t>
            </a:r>
            <a:br>
              <a:rPr lang="en-US" b="0" dirty="0">
                <a:solidFill>
                  <a:schemeClr val="tx1"/>
                </a:solidFill>
              </a:rPr>
            </a:br>
            <a:endParaRPr lang="en-US"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98819241"/>
              </p:ext>
            </p:extLst>
          </p:nvPr>
        </p:nvGraphicFramePr>
        <p:xfrm>
          <a:off x="228600" y="2241028"/>
          <a:ext cx="8686799" cy="3867462"/>
        </p:xfrm>
        <a:graphic>
          <a:graphicData uri="http://schemas.openxmlformats.org/drawingml/2006/table">
            <a:tbl>
              <a:tblPr firstRow="1" bandRow="1">
                <a:tableStyleId>{5C22544A-7EE6-4342-B048-85BDC9FD1C3A}</a:tableStyleId>
              </a:tblPr>
              <a:tblGrid>
                <a:gridCol w="2514600">
                  <a:extLst>
                    <a:ext uri="{9D8B030D-6E8A-4147-A177-3AD203B41FA5}">
                      <a16:colId xmlns:a16="http://schemas.microsoft.com/office/drawing/2014/main" val="20000"/>
                    </a:ext>
                  </a:extLst>
                </a:gridCol>
                <a:gridCol w="1706916">
                  <a:extLst>
                    <a:ext uri="{9D8B030D-6E8A-4147-A177-3AD203B41FA5}">
                      <a16:colId xmlns:a16="http://schemas.microsoft.com/office/drawing/2014/main" val="20001"/>
                    </a:ext>
                  </a:extLst>
                </a:gridCol>
                <a:gridCol w="1031579">
                  <a:extLst>
                    <a:ext uri="{9D8B030D-6E8A-4147-A177-3AD203B41FA5}">
                      <a16:colId xmlns:a16="http://schemas.microsoft.com/office/drawing/2014/main" val="20002"/>
                    </a:ext>
                  </a:extLst>
                </a:gridCol>
                <a:gridCol w="858426">
                  <a:extLst>
                    <a:ext uri="{9D8B030D-6E8A-4147-A177-3AD203B41FA5}">
                      <a16:colId xmlns:a16="http://schemas.microsoft.com/office/drawing/2014/main" val="20003"/>
                    </a:ext>
                  </a:extLst>
                </a:gridCol>
                <a:gridCol w="858426">
                  <a:extLst>
                    <a:ext uri="{9D8B030D-6E8A-4147-A177-3AD203B41FA5}">
                      <a16:colId xmlns:a16="http://schemas.microsoft.com/office/drawing/2014/main" val="20004"/>
                    </a:ext>
                  </a:extLst>
                </a:gridCol>
                <a:gridCol w="858426">
                  <a:extLst>
                    <a:ext uri="{9D8B030D-6E8A-4147-A177-3AD203B41FA5}">
                      <a16:colId xmlns:a16="http://schemas.microsoft.com/office/drawing/2014/main" val="20005"/>
                    </a:ext>
                  </a:extLst>
                </a:gridCol>
                <a:gridCol w="858426">
                  <a:extLst>
                    <a:ext uri="{9D8B030D-6E8A-4147-A177-3AD203B41FA5}">
                      <a16:colId xmlns:a16="http://schemas.microsoft.com/office/drawing/2014/main" val="20006"/>
                    </a:ext>
                  </a:extLst>
                </a:gridCol>
              </a:tblGrid>
              <a:tr h="413438">
                <a:tc>
                  <a:txBody>
                    <a:bodyPr/>
                    <a:lstStyle/>
                    <a:p>
                      <a:pPr algn="ctr"/>
                      <a:endParaRPr lang="en-US" sz="1600" dirty="0">
                        <a:latin typeface="+mn-lt"/>
                      </a:endParaRPr>
                    </a:p>
                  </a:txBody>
                  <a:tcPr/>
                </a:tc>
                <a:tc gridSpan="3">
                  <a:txBody>
                    <a:bodyPr/>
                    <a:lstStyle/>
                    <a:p>
                      <a:pPr algn="ctr" fontAlgn="b"/>
                      <a:r>
                        <a:rPr lang="en-US" sz="1600" b="1" i="0" u="none" strike="noStrike" dirty="0">
                          <a:latin typeface="+mn-lt"/>
                        </a:rPr>
                        <a:t>HOSPITAL</a:t>
                      </a:r>
                    </a:p>
                  </a:txBody>
                  <a:tcPr marL="0" marR="0" marT="0" marB="0" anchor="ctr"/>
                </a:tc>
                <a:tc hMerge="1">
                  <a:txBody>
                    <a:bodyPr/>
                    <a:lstStyle/>
                    <a:p>
                      <a:pPr algn="ctr" fontAlgn="b"/>
                      <a:endParaRPr lang="en-US" sz="1600" b="0" i="0" u="none" strike="noStrike" dirty="0">
                        <a:latin typeface="+mn-lt"/>
                      </a:endParaRPr>
                    </a:p>
                  </a:txBody>
                  <a:tcPr marL="0" marR="0" marT="0" marB="0" anchor="ctr"/>
                </a:tc>
                <a:tc hMerge="1">
                  <a:txBody>
                    <a:bodyPr/>
                    <a:lstStyle/>
                    <a:p>
                      <a:pPr algn="ctr" fontAlgn="b"/>
                      <a:endParaRPr lang="en-US" sz="1600" b="0" i="0" u="none" strike="noStrike" dirty="0">
                        <a:latin typeface="+mn-lt"/>
                      </a:endParaRPr>
                    </a:p>
                  </a:txBody>
                  <a:tcPr marL="0" marR="0" marT="0" marB="0" anchor="ctr"/>
                </a:tc>
                <a:tc gridSpan="2">
                  <a:txBody>
                    <a:bodyPr/>
                    <a:lstStyle/>
                    <a:p>
                      <a:pPr algn="ctr" fontAlgn="b"/>
                      <a:r>
                        <a:rPr lang="en-US" sz="1600" b="1" u="none" strike="noStrike" dirty="0"/>
                        <a:t>Other</a:t>
                      </a:r>
                      <a:endParaRPr lang="en-US" sz="1600" b="1" i="0" u="none" strike="noStrike" dirty="0">
                        <a:latin typeface="+mn-lt"/>
                      </a:endParaRPr>
                    </a:p>
                  </a:txBody>
                  <a:tcPr marL="0" marR="0" marT="0" marB="0" anchor="ctr"/>
                </a:tc>
                <a:tc hMerge="1">
                  <a:txBody>
                    <a:bodyPr/>
                    <a:lstStyle/>
                    <a:p>
                      <a:pPr algn="ctr" fontAlgn="b"/>
                      <a:endParaRPr lang="en-US" sz="1600" b="0" i="0" u="none" strike="noStrike" dirty="0">
                        <a:latin typeface="+mn-lt"/>
                      </a:endParaRPr>
                    </a:p>
                  </a:txBody>
                  <a:tcPr marL="0" marR="0" marT="0" marB="0" anchor="ctr"/>
                </a:tc>
                <a:tc>
                  <a:txBody>
                    <a:bodyPr/>
                    <a:lstStyle/>
                    <a:p>
                      <a:pPr algn="ctr" fontAlgn="b"/>
                      <a:r>
                        <a:rPr lang="en-US" sz="1600" b="1" i="0" u="none" strike="noStrike" dirty="0">
                          <a:latin typeface="+mn-lt"/>
                        </a:rPr>
                        <a:t>TOTAL</a:t>
                      </a:r>
                    </a:p>
                  </a:txBody>
                  <a:tcPr marL="0" marR="0" marT="0" marB="0" anchor="ctr"/>
                </a:tc>
                <a:extLst>
                  <a:ext uri="{0D108BD9-81ED-4DB2-BD59-A6C34878D82A}">
                    <a16:rowId xmlns:a16="http://schemas.microsoft.com/office/drawing/2014/main" val="10000"/>
                  </a:ext>
                </a:extLst>
              </a:tr>
              <a:tr h="1210735">
                <a:tc>
                  <a:txBody>
                    <a:bodyPr/>
                    <a:lstStyle/>
                    <a:p>
                      <a:r>
                        <a:rPr lang="en-US" sz="1600" b="1" dirty="0">
                          <a:solidFill>
                            <a:srgbClr val="162C42"/>
                          </a:solidFill>
                          <a:latin typeface="+mn-lt"/>
                        </a:rPr>
                        <a:t>TANZANIA,</a:t>
                      </a:r>
                      <a:r>
                        <a:rPr lang="en-US" sz="1600" b="1" baseline="0" dirty="0">
                          <a:solidFill>
                            <a:srgbClr val="162C42"/>
                          </a:solidFill>
                          <a:latin typeface="+mn-lt"/>
                        </a:rPr>
                        <a:t> NATIONAL</a:t>
                      </a:r>
                      <a:endParaRPr lang="en-US" sz="1600" b="1" dirty="0">
                        <a:solidFill>
                          <a:srgbClr val="162C42"/>
                        </a:solidFill>
                        <a:latin typeface="+mn-lt"/>
                      </a:endParaRPr>
                    </a:p>
                  </a:txBody>
                  <a:tcPr anchor="ctr"/>
                </a:tc>
                <a:tc>
                  <a:txBody>
                    <a:bodyPr/>
                    <a:lstStyle/>
                    <a:p>
                      <a:pPr algn="ctr" fontAlgn="b"/>
                      <a:r>
                        <a:rPr lang="en-US" sz="1600" b="1" i="0" u="none" strike="noStrike" dirty="0">
                          <a:solidFill>
                            <a:srgbClr val="162C42"/>
                          </a:solidFill>
                          <a:latin typeface="+mn-lt"/>
                        </a:rPr>
                        <a:t>Referral</a:t>
                      </a:r>
                    </a:p>
                  </a:txBody>
                  <a:tcPr marL="0" marR="0" marT="0" marB="0" anchor="ctr"/>
                </a:tc>
                <a:tc>
                  <a:txBody>
                    <a:bodyPr/>
                    <a:lstStyle/>
                    <a:p>
                      <a:pPr algn="ctr" fontAlgn="b"/>
                      <a:r>
                        <a:rPr lang="en-US" sz="1600" b="1" i="0" u="none" strike="noStrike" dirty="0">
                          <a:solidFill>
                            <a:srgbClr val="162C42"/>
                          </a:solidFill>
                          <a:latin typeface="+mn-lt"/>
                        </a:rPr>
                        <a:t>Regional</a:t>
                      </a:r>
                    </a:p>
                  </a:txBody>
                  <a:tcPr marL="0" marR="0" marT="0" marB="0" anchor="ctr"/>
                </a:tc>
                <a:tc>
                  <a:txBody>
                    <a:bodyPr/>
                    <a:lstStyle/>
                    <a:p>
                      <a:pPr algn="ctr" fontAlgn="b"/>
                      <a:r>
                        <a:rPr lang="en-US" sz="1600" b="1" i="0" u="none" strike="noStrike" dirty="0">
                          <a:solidFill>
                            <a:srgbClr val="162C42"/>
                          </a:solidFill>
                          <a:latin typeface="+mn-lt"/>
                        </a:rPr>
                        <a:t>Non-regional</a:t>
                      </a:r>
                    </a:p>
                  </a:txBody>
                  <a:tcPr marL="0" marR="0" marT="0" marB="0" anchor="ctr"/>
                </a:tc>
                <a:tc>
                  <a:txBody>
                    <a:bodyPr/>
                    <a:lstStyle/>
                    <a:p>
                      <a:pPr algn="ctr" fontAlgn="b"/>
                      <a:r>
                        <a:rPr lang="en-US" sz="1600" b="1" i="0" u="none" strike="noStrike" dirty="0">
                          <a:solidFill>
                            <a:srgbClr val="162C42"/>
                          </a:solidFill>
                          <a:latin typeface="+mn-lt"/>
                        </a:rPr>
                        <a:t>Health centre</a:t>
                      </a:r>
                    </a:p>
                  </a:txBody>
                  <a:tcPr marL="0" marR="0" marT="0" marB="0" anchor="ctr"/>
                </a:tc>
                <a:tc>
                  <a:txBody>
                    <a:bodyPr/>
                    <a:lstStyle/>
                    <a:p>
                      <a:pPr algn="ctr" fontAlgn="b"/>
                      <a:r>
                        <a:rPr lang="en-US" sz="1600" b="1" i="0" u="none" strike="noStrike" dirty="0">
                          <a:solidFill>
                            <a:srgbClr val="162C42"/>
                          </a:solidFill>
                          <a:latin typeface="+mn-lt"/>
                        </a:rPr>
                        <a:t>Dispensary (PAC)</a:t>
                      </a:r>
                    </a:p>
                  </a:txBody>
                  <a:tcPr marL="0" marR="0" marT="0" marB="0" anchor="ctr"/>
                </a:tc>
                <a:tc>
                  <a:txBody>
                    <a:bodyPr/>
                    <a:lstStyle/>
                    <a:p>
                      <a:pPr algn="ctr" fontAlgn="b"/>
                      <a:endParaRPr lang="en-US" sz="1600" b="1" i="0" u="none" strike="noStrike" dirty="0">
                        <a:solidFill>
                          <a:srgbClr val="162C42"/>
                        </a:solidFill>
                        <a:latin typeface="+mn-lt"/>
                      </a:endParaRPr>
                    </a:p>
                  </a:txBody>
                  <a:tcPr marL="0" marR="0" marT="0" marB="0" anchor="ctr"/>
                </a:tc>
                <a:extLst>
                  <a:ext uri="{0D108BD9-81ED-4DB2-BD59-A6C34878D82A}">
                    <a16:rowId xmlns:a16="http://schemas.microsoft.com/office/drawing/2014/main" val="10001"/>
                  </a:ext>
                </a:extLst>
              </a:tr>
              <a:tr h="774416">
                <a:tc>
                  <a:txBody>
                    <a:bodyPr/>
                    <a:lstStyle/>
                    <a:p>
                      <a:pPr algn="l" fontAlgn="t"/>
                      <a:r>
                        <a:rPr lang="en-US" sz="1800" b="1" i="0" u="none" strike="noStrike" dirty="0">
                          <a:solidFill>
                            <a:srgbClr val="162C42"/>
                          </a:solidFill>
                          <a:latin typeface="+mn-lt"/>
                        </a:rPr>
                        <a:t>PAC cases, sample</a:t>
                      </a:r>
                      <a:endParaRPr lang="en-US" sz="1800" b="1" i="0" u="none" strike="noStrike" baseline="0" dirty="0">
                        <a:solidFill>
                          <a:srgbClr val="162C42"/>
                        </a:solidFill>
                        <a:latin typeface="+mn-lt"/>
                      </a:endParaRPr>
                    </a:p>
                  </a:txBody>
                  <a:tcPr marL="0" marR="0" marT="0" marB="0" anchor="ctr"/>
                </a:tc>
                <a:tc>
                  <a:txBody>
                    <a:bodyPr/>
                    <a:lstStyle/>
                    <a:p>
                      <a:pPr algn="ctr" fontAlgn="ctr"/>
                      <a:r>
                        <a:rPr lang="en-US" sz="2000" b="1" i="0" u="none" strike="noStrike" dirty="0">
                          <a:solidFill>
                            <a:schemeClr val="accent1">
                              <a:lumMod val="50000"/>
                            </a:schemeClr>
                          </a:solidFill>
                          <a:latin typeface="Arial"/>
                        </a:rPr>
                        <a:t>3072</a:t>
                      </a:r>
                    </a:p>
                  </a:txBody>
                  <a:tcPr marL="9525" marR="9525" marT="9525" marB="0" anchor="ctr"/>
                </a:tc>
                <a:tc>
                  <a:txBody>
                    <a:bodyPr/>
                    <a:lstStyle/>
                    <a:p>
                      <a:pPr algn="ctr" fontAlgn="ctr"/>
                      <a:r>
                        <a:rPr lang="en-US" sz="2000" b="1" i="0" u="none" strike="noStrike" dirty="0">
                          <a:solidFill>
                            <a:schemeClr val="accent1">
                              <a:lumMod val="50000"/>
                            </a:schemeClr>
                          </a:solidFill>
                          <a:latin typeface="Arial"/>
                        </a:rPr>
                        <a:t>15462</a:t>
                      </a:r>
                    </a:p>
                  </a:txBody>
                  <a:tcPr marL="9525" marR="9525" marT="9525" marB="0" anchor="ctr"/>
                </a:tc>
                <a:tc>
                  <a:txBody>
                    <a:bodyPr/>
                    <a:lstStyle/>
                    <a:p>
                      <a:pPr algn="ctr" fontAlgn="ctr"/>
                      <a:r>
                        <a:rPr lang="en-US" sz="2000" b="1" i="0" u="none" strike="noStrike" dirty="0">
                          <a:solidFill>
                            <a:schemeClr val="accent1">
                              <a:lumMod val="50000"/>
                            </a:schemeClr>
                          </a:solidFill>
                          <a:latin typeface="Arial"/>
                        </a:rPr>
                        <a:t>34995</a:t>
                      </a:r>
                    </a:p>
                  </a:txBody>
                  <a:tcPr marL="9525" marR="9525" marT="9525" marB="0" anchor="ctr"/>
                </a:tc>
                <a:tc>
                  <a:txBody>
                    <a:bodyPr/>
                    <a:lstStyle/>
                    <a:p>
                      <a:pPr algn="ctr" fontAlgn="ctr"/>
                      <a:r>
                        <a:rPr lang="en-US" sz="2000" b="1" i="0" u="none" strike="noStrike" dirty="0">
                          <a:solidFill>
                            <a:schemeClr val="accent1">
                              <a:lumMod val="50000"/>
                            </a:schemeClr>
                          </a:solidFill>
                          <a:latin typeface="Arial"/>
                        </a:rPr>
                        <a:t>15054</a:t>
                      </a:r>
                    </a:p>
                  </a:txBody>
                  <a:tcPr marL="9525" marR="9525" marT="9525" marB="0" anchor="ctr"/>
                </a:tc>
                <a:tc>
                  <a:txBody>
                    <a:bodyPr/>
                    <a:lstStyle/>
                    <a:p>
                      <a:pPr algn="ctr" fontAlgn="ctr"/>
                      <a:r>
                        <a:rPr lang="en-US" sz="2000" b="1" i="0" u="none" strike="noStrike" dirty="0">
                          <a:solidFill>
                            <a:schemeClr val="accent1">
                              <a:lumMod val="50000"/>
                            </a:schemeClr>
                          </a:solidFill>
                          <a:latin typeface="Arial"/>
                        </a:rPr>
                        <a:t>2091</a:t>
                      </a:r>
                    </a:p>
                  </a:txBody>
                  <a:tcPr marL="9525" marR="9525" marT="9525" marB="0" anchor="ctr"/>
                </a:tc>
                <a:tc>
                  <a:txBody>
                    <a:bodyPr/>
                    <a:lstStyle/>
                    <a:p>
                      <a:pPr algn="ctr" fontAlgn="ctr"/>
                      <a:r>
                        <a:rPr lang="en-US" sz="2000" b="1" i="0" u="none" strike="noStrike" dirty="0">
                          <a:solidFill>
                            <a:schemeClr val="accent1">
                              <a:lumMod val="50000"/>
                            </a:schemeClr>
                          </a:solidFill>
                          <a:latin typeface="Arial"/>
                        </a:rPr>
                        <a:t>70674</a:t>
                      </a:r>
                    </a:p>
                  </a:txBody>
                  <a:tcPr marL="9525" marR="9525" marT="9525" marB="0" anchor="ctr"/>
                </a:tc>
                <a:extLst>
                  <a:ext uri="{0D108BD9-81ED-4DB2-BD59-A6C34878D82A}">
                    <a16:rowId xmlns:a16="http://schemas.microsoft.com/office/drawing/2014/main" val="10002"/>
                  </a:ext>
                </a:extLst>
              </a:tr>
              <a:tr h="635065">
                <a:tc>
                  <a:txBody>
                    <a:bodyPr/>
                    <a:lstStyle/>
                    <a:p>
                      <a:pPr algn="l" fontAlgn="t"/>
                      <a:r>
                        <a:rPr lang="en-US" sz="1600" b="1" i="0" u="none" strike="noStrike" dirty="0">
                          <a:solidFill>
                            <a:schemeClr val="tx1"/>
                          </a:solidFill>
                          <a:latin typeface="+mn-lt"/>
                        </a:rPr>
                        <a:t>Facility</a:t>
                      </a:r>
                      <a:r>
                        <a:rPr lang="en-US" sz="1600" b="1" i="0" u="none" strike="noStrike" baseline="0" dirty="0">
                          <a:solidFill>
                            <a:schemeClr val="tx1"/>
                          </a:solidFill>
                          <a:latin typeface="+mn-lt"/>
                        </a:rPr>
                        <a:t> weight</a:t>
                      </a:r>
                      <a:endParaRPr lang="en-US" sz="1600" b="1" i="0" u="none" strike="noStrike" dirty="0">
                        <a:solidFill>
                          <a:schemeClr val="tx1"/>
                        </a:solidFill>
                        <a:latin typeface="+mn-lt"/>
                      </a:endParaRPr>
                    </a:p>
                  </a:txBody>
                  <a:tcPr marL="0" marR="0" marT="0" marB="0" anchor="ctr">
                    <a:solidFill>
                      <a:schemeClr val="tx2">
                        <a:lumMod val="50000"/>
                      </a:schemeClr>
                    </a:solidFill>
                  </a:tcPr>
                </a:tc>
                <a:tc>
                  <a:txBody>
                    <a:bodyPr/>
                    <a:lstStyle/>
                    <a:p>
                      <a:pPr algn="ctr" fontAlgn="ctr"/>
                      <a:r>
                        <a:rPr lang="en-US" sz="2000" b="1" i="0" u="none" strike="noStrike" dirty="0">
                          <a:solidFill>
                            <a:schemeClr val="tx1"/>
                          </a:solidFill>
                          <a:latin typeface="Arial"/>
                        </a:rPr>
                        <a:t>1.00</a:t>
                      </a:r>
                    </a:p>
                  </a:txBody>
                  <a:tcPr marL="9525" marR="9525" marT="9525" marB="0" anchor="ctr">
                    <a:solidFill>
                      <a:schemeClr val="tx2">
                        <a:lumMod val="50000"/>
                      </a:schemeClr>
                    </a:solidFill>
                  </a:tcPr>
                </a:tc>
                <a:tc>
                  <a:txBody>
                    <a:bodyPr/>
                    <a:lstStyle/>
                    <a:p>
                      <a:pPr algn="ctr" fontAlgn="ctr"/>
                      <a:r>
                        <a:rPr lang="en-US" sz="2000" b="1" i="0" u="none" strike="noStrike" dirty="0">
                          <a:solidFill>
                            <a:schemeClr val="tx1"/>
                          </a:solidFill>
                          <a:latin typeface="Arial"/>
                        </a:rPr>
                        <a:t>1.00</a:t>
                      </a:r>
                    </a:p>
                  </a:txBody>
                  <a:tcPr marL="9525" marR="9525" marT="9525" marB="0" anchor="ctr">
                    <a:solidFill>
                      <a:schemeClr val="tx2">
                        <a:lumMod val="50000"/>
                      </a:schemeClr>
                    </a:solidFill>
                  </a:tcPr>
                </a:tc>
                <a:tc>
                  <a:txBody>
                    <a:bodyPr/>
                    <a:lstStyle/>
                    <a:p>
                      <a:pPr algn="ctr" fontAlgn="ctr"/>
                      <a:r>
                        <a:rPr lang="en-US" sz="2000" b="1" i="0" u="none" strike="noStrike" dirty="0">
                          <a:solidFill>
                            <a:schemeClr val="tx1"/>
                          </a:solidFill>
                          <a:latin typeface="Arial"/>
                        </a:rPr>
                        <a:t>1.58</a:t>
                      </a:r>
                    </a:p>
                  </a:txBody>
                  <a:tcPr marL="9525" marR="9525" marT="9525" marB="0" anchor="ctr">
                    <a:solidFill>
                      <a:schemeClr val="tx2">
                        <a:lumMod val="50000"/>
                      </a:schemeClr>
                    </a:solidFill>
                  </a:tcPr>
                </a:tc>
                <a:tc>
                  <a:txBody>
                    <a:bodyPr/>
                    <a:lstStyle/>
                    <a:p>
                      <a:pPr algn="ctr" fontAlgn="ctr"/>
                      <a:r>
                        <a:rPr lang="en-US" sz="2000" b="1" i="0" u="none" strike="noStrike" dirty="0">
                          <a:solidFill>
                            <a:schemeClr val="tx1"/>
                          </a:solidFill>
                          <a:latin typeface="Arial"/>
                        </a:rPr>
                        <a:t>2.24</a:t>
                      </a:r>
                    </a:p>
                  </a:txBody>
                  <a:tcPr marL="9525" marR="9525" marT="9525" marB="0" anchor="ctr">
                    <a:solidFill>
                      <a:schemeClr val="tx2">
                        <a:lumMod val="50000"/>
                      </a:schemeClr>
                    </a:solidFill>
                  </a:tcPr>
                </a:tc>
                <a:tc>
                  <a:txBody>
                    <a:bodyPr/>
                    <a:lstStyle/>
                    <a:p>
                      <a:pPr algn="ctr" fontAlgn="ctr"/>
                      <a:r>
                        <a:rPr lang="en-US" sz="2000" b="1" i="0" u="none" strike="noStrike" dirty="0">
                          <a:solidFill>
                            <a:schemeClr val="tx1"/>
                          </a:solidFill>
                          <a:latin typeface="Arial"/>
                        </a:rPr>
                        <a:t>2.27</a:t>
                      </a:r>
                    </a:p>
                  </a:txBody>
                  <a:tcPr marL="9525" marR="9525" marT="9525" marB="0" anchor="ctr">
                    <a:solidFill>
                      <a:schemeClr val="tx2">
                        <a:lumMod val="50000"/>
                      </a:schemeClr>
                    </a:solidFill>
                  </a:tcPr>
                </a:tc>
                <a:tc>
                  <a:txBody>
                    <a:bodyPr/>
                    <a:lstStyle/>
                    <a:p>
                      <a:pPr algn="ctr" fontAlgn="ctr"/>
                      <a:endParaRPr lang="en-US" sz="1600" b="1" i="0" u="none" strike="noStrike" dirty="0">
                        <a:solidFill>
                          <a:schemeClr val="tx1"/>
                        </a:solidFill>
                        <a:latin typeface="Arial"/>
                      </a:endParaRPr>
                    </a:p>
                  </a:txBody>
                  <a:tcPr marL="9525" marR="9525" marT="9525" marB="0" anchor="ctr">
                    <a:solidFill>
                      <a:schemeClr val="tx2">
                        <a:lumMod val="50000"/>
                      </a:schemeClr>
                    </a:solidFill>
                  </a:tcPr>
                </a:tc>
                <a:extLst>
                  <a:ext uri="{0D108BD9-81ED-4DB2-BD59-A6C34878D82A}">
                    <a16:rowId xmlns:a16="http://schemas.microsoft.com/office/drawing/2014/main" val="10003"/>
                  </a:ext>
                </a:extLst>
              </a:tr>
              <a:tr h="833808">
                <a:tc>
                  <a:txBody>
                    <a:bodyPr/>
                    <a:lstStyle/>
                    <a:p>
                      <a:pPr algn="l" fontAlgn="t"/>
                      <a:r>
                        <a:rPr lang="en-US" sz="1600" b="1" u="none" strike="noStrike" dirty="0">
                          <a:solidFill>
                            <a:srgbClr val="162C42"/>
                          </a:solidFill>
                        </a:rPr>
                        <a:t>National</a:t>
                      </a:r>
                      <a:r>
                        <a:rPr lang="en-US" sz="1600" b="1" u="none" strike="noStrike" baseline="0" dirty="0">
                          <a:solidFill>
                            <a:srgbClr val="162C42"/>
                          </a:solidFill>
                        </a:rPr>
                        <a:t> PAC cases (weighted)</a:t>
                      </a:r>
                      <a:endParaRPr lang="en-US" sz="1600" b="1" i="0" u="none" strike="noStrike" dirty="0">
                        <a:solidFill>
                          <a:srgbClr val="162C42"/>
                        </a:solidFill>
                        <a:latin typeface="+mn-lt"/>
                      </a:endParaRPr>
                    </a:p>
                  </a:txBody>
                  <a:tcPr marL="0" marR="0" marT="0" marB="0" anchor="ctr"/>
                </a:tc>
                <a:tc>
                  <a:txBody>
                    <a:bodyPr/>
                    <a:lstStyle/>
                    <a:p>
                      <a:pPr algn="ctr" fontAlgn="ctr"/>
                      <a:r>
                        <a:rPr lang="en-US" sz="1800" b="1" i="0" u="none" strike="noStrike" dirty="0">
                          <a:solidFill>
                            <a:schemeClr val="accent1">
                              <a:lumMod val="50000"/>
                            </a:schemeClr>
                          </a:solidFill>
                          <a:latin typeface="Arial"/>
                        </a:rPr>
                        <a:t>3072</a:t>
                      </a:r>
                    </a:p>
                  </a:txBody>
                  <a:tcPr marL="9525" marR="9525" marT="9525" marB="0" anchor="ctr"/>
                </a:tc>
                <a:tc>
                  <a:txBody>
                    <a:bodyPr/>
                    <a:lstStyle/>
                    <a:p>
                      <a:pPr algn="ctr" fontAlgn="ctr"/>
                      <a:r>
                        <a:rPr lang="en-US" sz="1800" b="1" i="0" u="none" strike="noStrike" dirty="0">
                          <a:solidFill>
                            <a:schemeClr val="accent1">
                              <a:lumMod val="50000"/>
                            </a:schemeClr>
                          </a:solidFill>
                          <a:latin typeface="Arial"/>
                        </a:rPr>
                        <a:t>15462</a:t>
                      </a:r>
                    </a:p>
                  </a:txBody>
                  <a:tcPr marL="9525" marR="9525" marT="9525" marB="0" anchor="ctr"/>
                </a:tc>
                <a:tc>
                  <a:txBody>
                    <a:bodyPr/>
                    <a:lstStyle/>
                    <a:p>
                      <a:pPr algn="ctr" fontAlgn="ctr"/>
                      <a:r>
                        <a:rPr lang="en-US" sz="1800" b="1" i="0" u="none" strike="noStrike" dirty="0">
                          <a:solidFill>
                            <a:schemeClr val="accent1">
                              <a:lumMod val="50000"/>
                            </a:schemeClr>
                          </a:solidFill>
                          <a:latin typeface="Arial"/>
                        </a:rPr>
                        <a:t>56748</a:t>
                      </a:r>
                    </a:p>
                  </a:txBody>
                  <a:tcPr marL="9525" marR="9525" marT="9525" marB="0" anchor="ctr"/>
                </a:tc>
                <a:tc>
                  <a:txBody>
                    <a:bodyPr/>
                    <a:lstStyle/>
                    <a:p>
                      <a:pPr algn="ctr" fontAlgn="ctr"/>
                      <a:r>
                        <a:rPr lang="en-US" sz="1800" b="1" i="0" u="none" strike="noStrike" dirty="0">
                          <a:solidFill>
                            <a:schemeClr val="accent1">
                              <a:lumMod val="50000"/>
                            </a:schemeClr>
                          </a:solidFill>
                          <a:latin typeface="Arial"/>
                        </a:rPr>
                        <a:t>35101</a:t>
                      </a:r>
                    </a:p>
                  </a:txBody>
                  <a:tcPr marL="9525" marR="9525" marT="9525" marB="0" anchor="ctr"/>
                </a:tc>
                <a:tc>
                  <a:txBody>
                    <a:bodyPr/>
                    <a:lstStyle/>
                    <a:p>
                      <a:pPr algn="ctr" fontAlgn="ctr"/>
                      <a:r>
                        <a:rPr lang="en-US" sz="1800" b="1" i="0" u="none" strike="noStrike" dirty="0">
                          <a:solidFill>
                            <a:schemeClr val="accent1">
                              <a:lumMod val="50000"/>
                            </a:schemeClr>
                          </a:solidFill>
                          <a:latin typeface="Arial"/>
                        </a:rPr>
                        <a:t>3846</a:t>
                      </a:r>
                    </a:p>
                  </a:txBody>
                  <a:tcPr marL="9525" marR="9525" marT="9525" marB="0" anchor="ctr"/>
                </a:tc>
                <a:tc>
                  <a:txBody>
                    <a:bodyPr/>
                    <a:lstStyle/>
                    <a:p>
                      <a:pPr algn="ctr" fontAlgn="ctr"/>
                      <a:r>
                        <a:rPr lang="en-US" sz="1800" b="1" i="0" u="none" strike="noStrike" dirty="0">
                          <a:solidFill>
                            <a:schemeClr val="accent1">
                              <a:lumMod val="50000"/>
                            </a:schemeClr>
                          </a:solidFill>
                          <a:latin typeface="Arial"/>
                        </a:rPr>
                        <a:t>112364</a:t>
                      </a:r>
                    </a:p>
                  </a:txBody>
                  <a:tcPr marL="9525" marR="9525" marT="9525"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9003405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4321" y="1074420"/>
            <a:ext cx="6772940" cy="685800"/>
          </a:xfrm>
        </p:spPr>
        <p:txBody>
          <a:bodyPr/>
          <a:lstStyle/>
          <a:p>
            <a:r>
              <a:rPr lang="en-US" dirty="0"/>
              <a:t>Total case load by type of facility</a:t>
            </a:r>
          </a:p>
        </p:txBody>
      </p:sp>
      <p:graphicFrame>
        <p:nvGraphicFramePr>
          <p:cNvPr id="4" name="Object 3"/>
          <p:cNvGraphicFramePr>
            <a:graphicFrameLocks noChangeAspect="1"/>
          </p:cNvGraphicFramePr>
          <p:nvPr>
            <p:extLst>
              <p:ext uri="{D42A27DB-BD31-4B8C-83A1-F6EECF244321}">
                <p14:modId xmlns:p14="http://schemas.microsoft.com/office/powerpoint/2010/main" val="3650827083"/>
              </p:ext>
            </p:extLst>
          </p:nvPr>
        </p:nvGraphicFramePr>
        <p:xfrm>
          <a:off x="739775" y="2023672"/>
          <a:ext cx="7666038" cy="4204741"/>
        </p:xfrm>
        <a:graphic>
          <a:graphicData uri="http://schemas.openxmlformats.org/presentationml/2006/ole">
            <mc:AlternateContent xmlns:mc="http://schemas.openxmlformats.org/markup-compatibility/2006">
              <mc:Choice xmlns:v="urn:schemas-microsoft-com:vml" Requires="v">
                <p:oleObj name="Worksheet" r:id="rId2" imgW="7665587" imgH="1844274" progId="Excel.Sheet.8">
                  <p:embed/>
                </p:oleObj>
              </mc:Choice>
              <mc:Fallback>
                <p:oleObj name="Worksheet" r:id="rId2" imgW="7665587" imgH="1844274" progId="Excel.Sheet.8">
                  <p:embed/>
                  <p:pic>
                    <p:nvPicPr>
                      <p:cNvPr id="0" name=""/>
                      <p:cNvPicPr/>
                      <p:nvPr/>
                    </p:nvPicPr>
                    <p:blipFill>
                      <a:blip r:embed="rId3"/>
                      <a:stretch>
                        <a:fillRect/>
                      </a:stretch>
                    </p:blipFill>
                    <p:spPr>
                      <a:xfrm>
                        <a:off x="739775" y="2023672"/>
                        <a:ext cx="7666038" cy="4204741"/>
                      </a:xfrm>
                      <a:prstGeom prst="rect">
                        <a:avLst/>
                      </a:prstGeom>
                    </p:spPr>
                  </p:pic>
                </p:oleObj>
              </mc:Fallback>
            </mc:AlternateContent>
          </a:graphicData>
        </a:graphic>
      </p:graphicFrame>
    </p:spTree>
    <p:extLst>
      <p:ext uri="{BB962C8B-B14F-4D97-AF65-F5344CB8AC3E}">
        <p14:creationId xmlns:p14="http://schemas.microsoft.com/office/powerpoint/2010/main" val="2142367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08796" y="1497152"/>
            <a:ext cx="7858125" cy="2187575"/>
          </a:xfrm>
        </p:spPr>
        <p:txBody>
          <a:bodyPr/>
          <a:lstStyle/>
          <a:p>
            <a:br>
              <a:rPr lang="en-US" sz="3500" dirty="0"/>
            </a:br>
            <a:br>
              <a:rPr lang="en-US" sz="3500" dirty="0"/>
            </a:br>
            <a:r>
              <a:rPr lang="en-US" sz="3500" dirty="0"/>
              <a:t>Arriving at Total PAC Caseload</a:t>
            </a:r>
          </a:p>
        </p:txBody>
      </p:sp>
    </p:spTree>
    <p:extLst>
      <p:ext uri="{BB962C8B-B14F-4D97-AF65-F5344CB8AC3E}">
        <p14:creationId xmlns:p14="http://schemas.microsoft.com/office/powerpoint/2010/main" val="1396787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5060" y="1907650"/>
            <a:ext cx="6467062" cy="2187271"/>
          </a:xfrm>
        </p:spPr>
        <p:txBody>
          <a:bodyPr/>
          <a:lstStyle/>
          <a:p>
            <a:r>
              <a:rPr lang="en-US" sz="4000" dirty="0"/>
              <a:t>Other Data Required</a:t>
            </a:r>
          </a:p>
        </p:txBody>
      </p:sp>
    </p:spTree>
    <p:extLst>
      <p:ext uri="{BB962C8B-B14F-4D97-AF65-F5344CB8AC3E}">
        <p14:creationId xmlns:p14="http://schemas.microsoft.com/office/powerpoint/2010/main" val="9069302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8054" y="720277"/>
            <a:ext cx="6772940" cy="685800"/>
          </a:xfrm>
        </p:spPr>
        <p:txBody>
          <a:bodyPr/>
          <a:lstStyle/>
          <a:p>
            <a:r>
              <a:rPr lang="en-US" dirty="0"/>
              <a:t>Number of women of reproductive age</a:t>
            </a:r>
          </a:p>
        </p:txBody>
      </p:sp>
      <p:sp>
        <p:nvSpPr>
          <p:cNvPr id="3" name="Content Placeholder 2"/>
          <p:cNvSpPr>
            <a:spLocks noGrp="1"/>
          </p:cNvSpPr>
          <p:nvPr>
            <p:ph idx="1"/>
          </p:nvPr>
        </p:nvSpPr>
        <p:spPr>
          <a:xfrm>
            <a:off x="357809" y="1563757"/>
            <a:ext cx="8481391" cy="4829549"/>
          </a:xfrm>
        </p:spPr>
        <p:txBody>
          <a:bodyPr/>
          <a:lstStyle/>
          <a:p>
            <a:r>
              <a:rPr lang="en-US" b="1" dirty="0"/>
              <a:t>Number of women of reproductive age in the country, total, by region and by 5-year age groups (for the year of the study)</a:t>
            </a:r>
          </a:p>
          <a:p>
            <a:pPr lvl="1"/>
            <a:r>
              <a:rPr lang="en-US" sz="1800" dirty="0">
                <a:solidFill>
                  <a:schemeClr val="accent6">
                    <a:lumMod val="50000"/>
                  </a:schemeClr>
                </a:solidFill>
              </a:rPr>
              <a:t>For calculating abortion rates, pregnancy rates, and if necessary, annual number of births.</a:t>
            </a:r>
          </a:p>
          <a:p>
            <a:r>
              <a:rPr lang="en-US" sz="1800" dirty="0"/>
              <a:t>This statistic is typically obtained from two sources, in the following order of preference:</a:t>
            </a:r>
          </a:p>
          <a:p>
            <a:pPr lvl="1"/>
            <a:r>
              <a:rPr lang="en-US" sz="1800" dirty="0">
                <a:solidFill>
                  <a:schemeClr val="accent6">
                    <a:lumMod val="50000"/>
                  </a:schemeClr>
                </a:solidFill>
              </a:rPr>
              <a:t>National census, most preferably for the year of study</a:t>
            </a:r>
          </a:p>
          <a:p>
            <a:pPr lvl="1"/>
            <a:r>
              <a:rPr lang="en-US" sz="1800" dirty="0">
                <a:solidFill>
                  <a:schemeClr val="accent6">
                    <a:lumMod val="50000"/>
                  </a:schemeClr>
                </a:solidFill>
              </a:rPr>
              <a:t>United Nations Department of Population’s population estimates and projections: </a:t>
            </a:r>
            <a:r>
              <a:rPr lang="en-US" sz="1800" dirty="0">
                <a:solidFill>
                  <a:schemeClr val="accent6">
                    <a:lumMod val="50000"/>
                  </a:schemeClr>
                </a:solidFill>
                <a:hlinkClick r:id="rId2"/>
              </a:rPr>
              <a:t>https://population.un.org/wpp/Download/Standard/Population/</a:t>
            </a:r>
            <a:endParaRPr lang="en-US" sz="1800" dirty="0">
              <a:solidFill>
                <a:schemeClr val="accent6">
                  <a:lumMod val="50000"/>
                </a:schemeClr>
              </a:solidFill>
            </a:endParaRPr>
          </a:p>
          <a:p>
            <a:r>
              <a:rPr lang="en-US" sz="1800" dirty="0"/>
              <a:t>If the information is not available for the current year, you will need to come up with projected estimates based on past two years</a:t>
            </a:r>
          </a:p>
          <a:p>
            <a:pPr lvl="1"/>
            <a:r>
              <a:rPr lang="en-US" sz="1800" dirty="0">
                <a:solidFill>
                  <a:schemeClr val="accent6">
                    <a:lumMod val="50000"/>
                  </a:schemeClr>
                </a:solidFill>
              </a:rPr>
              <a:t>If does not exist by age and/or region, apply DHS distribution to total number.</a:t>
            </a:r>
          </a:p>
          <a:p>
            <a:pPr lvl="1"/>
            <a:endParaRPr lang="en-US" sz="1800" dirty="0">
              <a:solidFill>
                <a:schemeClr val="accent6">
                  <a:lumMod val="50000"/>
                </a:schemeClr>
              </a:solidFill>
            </a:endParaRPr>
          </a:p>
          <a:p>
            <a:pPr lvl="2"/>
            <a:endParaRPr lang="en-US" sz="1800" dirty="0">
              <a:solidFill>
                <a:schemeClr val="accent6">
                  <a:lumMod val="50000"/>
                </a:schemeClr>
              </a:solidFill>
            </a:endParaRPr>
          </a:p>
          <a:p>
            <a:pPr marL="0" indent="0">
              <a:buNone/>
            </a:pPr>
            <a:endParaRPr lang="en-US" dirty="0"/>
          </a:p>
        </p:txBody>
      </p:sp>
    </p:spTree>
    <p:extLst>
      <p:ext uri="{BB962C8B-B14F-4D97-AF65-F5344CB8AC3E}">
        <p14:creationId xmlns:p14="http://schemas.microsoft.com/office/powerpoint/2010/main" val="2808724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6192" y="940241"/>
            <a:ext cx="6772940" cy="685800"/>
          </a:xfrm>
        </p:spPr>
        <p:txBody>
          <a:bodyPr/>
          <a:lstStyle/>
          <a:p>
            <a:r>
              <a:rPr lang="en-US" dirty="0"/>
              <a:t>Annual number of births</a:t>
            </a:r>
          </a:p>
        </p:txBody>
      </p:sp>
      <p:sp>
        <p:nvSpPr>
          <p:cNvPr id="3" name="Content Placeholder 2"/>
          <p:cNvSpPr>
            <a:spLocks noGrp="1"/>
          </p:cNvSpPr>
          <p:nvPr>
            <p:ph idx="1"/>
          </p:nvPr>
        </p:nvSpPr>
        <p:spPr>
          <a:xfrm>
            <a:off x="397565" y="1958645"/>
            <a:ext cx="8295861" cy="4389146"/>
          </a:xfrm>
        </p:spPr>
        <p:txBody>
          <a:bodyPr/>
          <a:lstStyle/>
          <a:p>
            <a:r>
              <a:rPr lang="en-US" b="1" dirty="0"/>
              <a:t>Annual number of births in the country, total and by region (for the year of the study) </a:t>
            </a:r>
          </a:p>
          <a:p>
            <a:pPr lvl="1"/>
            <a:r>
              <a:rPr lang="en-US" sz="1800" dirty="0">
                <a:solidFill>
                  <a:schemeClr val="accent6">
                    <a:lumMod val="50000"/>
                  </a:schemeClr>
                </a:solidFill>
              </a:rPr>
              <a:t>For separating induced abortion related PAC from miscarriage PAC</a:t>
            </a:r>
          </a:p>
          <a:p>
            <a:r>
              <a:rPr lang="en-US" sz="1800" dirty="0"/>
              <a:t>This statistic is typically obtained from two sources, in the following order of preference:</a:t>
            </a:r>
          </a:p>
          <a:p>
            <a:pPr lvl="1"/>
            <a:r>
              <a:rPr lang="en-US" sz="1800" dirty="0">
                <a:solidFill>
                  <a:schemeClr val="accent6">
                    <a:lumMod val="50000"/>
                  </a:schemeClr>
                </a:solidFill>
              </a:rPr>
              <a:t>National census, most preferably for the year of study</a:t>
            </a:r>
          </a:p>
          <a:p>
            <a:pPr lvl="1"/>
            <a:r>
              <a:rPr lang="en-US" sz="1800" dirty="0">
                <a:solidFill>
                  <a:schemeClr val="accent6">
                    <a:lumMod val="50000"/>
                  </a:schemeClr>
                </a:solidFill>
              </a:rPr>
              <a:t>United Nations Department of Population’s population estimates and projections: </a:t>
            </a:r>
            <a:r>
              <a:rPr lang="en-US" sz="1800" dirty="0">
                <a:solidFill>
                  <a:schemeClr val="accent6">
                    <a:lumMod val="50000"/>
                  </a:schemeClr>
                </a:solidFill>
                <a:hlinkClick r:id="rId2"/>
              </a:rPr>
              <a:t>https://population.un.org/wpp/Download/Standard/Population/</a:t>
            </a:r>
            <a:endParaRPr lang="en-US" sz="1800" dirty="0">
              <a:solidFill>
                <a:schemeClr val="accent6">
                  <a:lumMod val="50000"/>
                </a:schemeClr>
              </a:solidFill>
            </a:endParaRPr>
          </a:p>
          <a:p>
            <a:r>
              <a:rPr lang="en-US" sz="1800" dirty="0"/>
              <a:t>If not available, it can be estimated by applying age specific birth rates from the DHD or DHS type survey to 5-year age distribution of women of reproductive age.  </a:t>
            </a:r>
          </a:p>
          <a:p>
            <a:endParaRPr lang="en-US" dirty="0"/>
          </a:p>
        </p:txBody>
      </p:sp>
    </p:spTree>
    <p:extLst>
      <p:ext uri="{BB962C8B-B14F-4D97-AF65-F5344CB8AC3E}">
        <p14:creationId xmlns:p14="http://schemas.microsoft.com/office/powerpoint/2010/main" val="42528040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074420"/>
            <a:ext cx="6772940" cy="685800"/>
          </a:xfrm>
        </p:spPr>
        <p:txBody>
          <a:bodyPr/>
          <a:lstStyle/>
          <a:p>
            <a:r>
              <a:rPr lang="en-US" dirty="0"/>
              <a:t>Annual number of births (cont’d)</a:t>
            </a:r>
          </a:p>
        </p:txBody>
      </p:sp>
      <p:graphicFrame>
        <p:nvGraphicFramePr>
          <p:cNvPr id="5" name="Object 4"/>
          <p:cNvGraphicFramePr>
            <a:graphicFrameLocks noChangeAspect="1"/>
          </p:cNvGraphicFramePr>
          <p:nvPr>
            <p:extLst>
              <p:ext uri="{D42A27DB-BD31-4B8C-83A1-F6EECF244321}">
                <p14:modId xmlns:p14="http://schemas.microsoft.com/office/powerpoint/2010/main" val="2445340743"/>
              </p:ext>
            </p:extLst>
          </p:nvPr>
        </p:nvGraphicFramePr>
        <p:xfrm>
          <a:off x="596348" y="1961322"/>
          <a:ext cx="7818782" cy="4412974"/>
        </p:xfrm>
        <a:graphic>
          <a:graphicData uri="http://schemas.openxmlformats.org/presentationml/2006/ole">
            <mc:AlternateContent xmlns:mc="http://schemas.openxmlformats.org/markup-compatibility/2006">
              <mc:Choice xmlns:v="urn:schemas-microsoft-com:vml" Requires="v">
                <p:oleObj name="Worksheet" r:id="rId2" imgW="3253674" imgH="2499477" progId="Excel.Sheet.8">
                  <p:embed/>
                </p:oleObj>
              </mc:Choice>
              <mc:Fallback>
                <p:oleObj name="Worksheet" r:id="rId2" imgW="3253674" imgH="2499477" progId="Excel.Sheet.8">
                  <p:embed/>
                  <p:pic>
                    <p:nvPicPr>
                      <p:cNvPr id="0" name=""/>
                      <p:cNvPicPr/>
                      <p:nvPr/>
                    </p:nvPicPr>
                    <p:blipFill>
                      <a:blip r:embed="rId3"/>
                      <a:stretch>
                        <a:fillRect/>
                      </a:stretch>
                    </p:blipFill>
                    <p:spPr>
                      <a:xfrm>
                        <a:off x="596348" y="1961322"/>
                        <a:ext cx="7818782" cy="4412974"/>
                      </a:xfrm>
                      <a:prstGeom prst="rect">
                        <a:avLst/>
                      </a:prstGeom>
                    </p:spPr>
                  </p:pic>
                </p:oleObj>
              </mc:Fallback>
            </mc:AlternateContent>
          </a:graphicData>
        </a:graphic>
      </p:graphicFrame>
    </p:spTree>
    <p:extLst>
      <p:ext uri="{BB962C8B-B14F-4D97-AF65-F5344CB8AC3E}">
        <p14:creationId xmlns:p14="http://schemas.microsoft.com/office/powerpoint/2010/main" val="28183553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730" y="913737"/>
            <a:ext cx="6772940" cy="685800"/>
          </a:xfrm>
        </p:spPr>
        <p:txBody>
          <a:bodyPr/>
          <a:lstStyle/>
          <a:p>
            <a:r>
              <a:rPr lang="en-US" dirty="0"/>
              <a:t>Age-specific fertility rates</a:t>
            </a:r>
          </a:p>
        </p:txBody>
      </p:sp>
      <p:sp>
        <p:nvSpPr>
          <p:cNvPr id="3" name="Content Placeholder 2"/>
          <p:cNvSpPr>
            <a:spLocks noGrp="1"/>
          </p:cNvSpPr>
          <p:nvPr>
            <p:ph idx="1"/>
          </p:nvPr>
        </p:nvSpPr>
        <p:spPr>
          <a:xfrm>
            <a:off x="649357" y="1974573"/>
            <a:ext cx="7792277" cy="4399722"/>
          </a:xfrm>
        </p:spPr>
        <p:txBody>
          <a:bodyPr/>
          <a:lstStyle/>
          <a:p>
            <a:r>
              <a:rPr lang="en-US" b="1" dirty="0"/>
              <a:t>Age-specific fertility rates are obtained typically from the DHS or a DHS-type survey</a:t>
            </a:r>
          </a:p>
          <a:p>
            <a:pPr lvl="1"/>
            <a:r>
              <a:rPr lang="en-US" dirty="0">
                <a:solidFill>
                  <a:schemeClr val="accent6">
                    <a:lumMod val="50000"/>
                  </a:schemeClr>
                </a:solidFill>
              </a:rPr>
              <a:t>These statistics can also now be obtained from the UNPD:  </a:t>
            </a:r>
            <a:r>
              <a:rPr lang="en-US" dirty="0">
                <a:hlinkClick r:id="rId2"/>
              </a:rPr>
              <a:t>https://population.un.org/wpp/Download/Standard/Fertility/</a:t>
            </a:r>
            <a:endParaRPr lang="en-US" dirty="0"/>
          </a:p>
          <a:p>
            <a:r>
              <a:rPr lang="en-US" dirty="0"/>
              <a:t>If the number of births, total and by region and age of women, is not available for the year of the survey, from any of these sources, projected estimates will be needed using past two years</a:t>
            </a:r>
          </a:p>
          <a:p>
            <a:r>
              <a:rPr lang="en-US" dirty="0"/>
              <a:t>In this and other cases needing projected estimates, the simple way to do this is to assume a constant annual rate of change </a:t>
            </a:r>
          </a:p>
          <a:p>
            <a:pPr lvl="1"/>
            <a:r>
              <a:rPr lang="en-US" sz="1800" dirty="0">
                <a:solidFill>
                  <a:schemeClr val="accent6">
                    <a:lumMod val="50000"/>
                  </a:schemeClr>
                </a:solidFill>
              </a:rPr>
              <a:t>Then imply the result to the estimate to the more recent year’s estimate to obtain the estimate for the year of interest.</a:t>
            </a:r>
          </a:p>
          <a:p>
            <a:endParaRPr lang="en-US" dirty="0"/>
          </a:p>
        </p:txBody>
      </p:sp>
    </p:spTree>
    <p:extLst>
      <p:ext uri="{BB962C8B-B14F-4D97-AF65-F5344CB8AC3E}">
        <p14:creationId xmlns:p14="http://schemas.microsoft.com/office/powerpoint/2010/main" val="36065558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7121" y="1074420"/>
            <a:ext cx="7877765" cy="685800"/>
          </a:xfrm>
        </p:spPr>
        <p:txBody>
          <a:bodyPr/>
          <a:lstStyle/>
          <a:p>
            <a:r>
              <a:rPr lang="en-US" dirty="0"/>
              <a:t>Proxy for proportion of women with abortion complications who would seek PAC </a:t>
            </a:r>
          </a:p>
        </p:txBody>
      </p:sp>
      <p:sp>
        <p:nvSpPr>
          <p:cNvPr id="3" name="Content Placeholder 2"/>
          <p:cNvSpPr>
            <a:spLocks noGrp="1"/>
          </p:cNvSpPr>
          <p:nvPr>
            <p:ph idx="1"/>
          </p:nvPr>
        </p:nvSpPr>
        <p:spPr>
          <a:xfrm>
            <a:off x="577121" y="2053652"/>
            <a:ext cx="8012243" cy="4264701"/>
          </a:xfrm>
        </p:spPr>
        <p:txBody>
          <a:bodyPr/>
          <a:lstStyle/>
          <a:p>
            <a:r>
              <a:rPr lang="en-US" b="1" dirty="0"/>
              <a:t>Proportion of women with recent births who delivered in health facilities or who did not do so because it is not necessary or customary, total and by region</a:t>
            </a:r>
          </a:p>
          <a:p>
            <a:pPr lvl="1"/>
            <a:r>
              <a:rPr lang="en-US" sz="1800" dirty="0">
                <a:solidFill>
                  <a:schemeClr val="accent6">
                    <a:lumMod val="50000"/>
                  </a:schemeClr>
                </a:solidFill>
              </a:rPr>
              <a:t>For the purpose of separating induced abortion related PAC from miscarriage related PAC</a:t>
            </a:r>
          </a:p>
          <a:p>
            <a:r>
              <a:rPr lang="en-US" dirty="0"/>
              <a:t>This is typically obtained from the Demographic and Health Survey or from a DHS-type survey</a:t>
            </a:r>
          </a:p>
          <a:p>
            <a:r>
              <a:rPr lang="en-US" dirty="0"/>
              <a:t>The survey should be nationally representative, preferably a probability sample survey. If that is not available, a survey with national focus or coverage might be used. </a:t>
            </a:r>
          </a:p>
          <a:p>
            <a:endParaRPr lang="en-US" dirty="0"/>
          </a:p>
        </p:txBody>
      </p:sp>
    </p:spTree>
    <p:extLst>
      <p:ext uri="{BB962C8B-B14F-4D97-AF65-F5344CB8AC3E}">
        <p14:creationId xmlns:p14="http://schemas.microsoft.com/office/powerpoint/2010/main" val="3838047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313" y="1074420"/>
            <a:ext cx="8269357" cy="685800"/>
          </a:xfrm>
        </p:spPr>
        <p:txBody>
          <a:bodyPr/>
          <a:lstStyle/>
          <a:p>
            <a:r>
              <a:rPr lang="en-US" dirty="0"/>
              <a:t>Obtaining proportion of women who did not deliver in health facilities but likely to seek PAC</a:t>
            </a:r>
          </a:p>
        </p:txBody>
      </p:sp>
      <p:graphicFrame>
        <p:nvGraphicFramePr>
          <p:cNvPr id="4" name="Object 3"/>
          <p:cNvGraphicFramePr>
            <a:graphicFrameLocks noChangeAspect="1"/>
          </p:cNvGraphicFramePr>
          <p:nvPr>
            <p:extLst>
              <p:ext uri="{D42A27DB-BD31-4B8C-83A1-F6EECF244321}">
                <p14:modId xmlns:p14="http://schemas.microsoft.com/office/powerpoint/2010/main" val="1777336215"/>
              </p:ext>
            </p:extLst>
          </p:nvPr>
        </p:nvGraphicFramePr>
        <p:xfrm>
          <a:off x="914400" y="2107096"/>
          <a:ext cx="6772940" cy="4214191"/>
        </p:xfrm>
        <a:graphic>
          <a:graphicData uri="http://schemas.openxmlformats.org/presentationml/2006/ole">
            <mc:AlternateContent xmlns:mc="http://schemas.openxmlformats.org/markup-compatibility/2006">
              <mc:Choice xmlns:v="urn:schemas-microsoft-com:vml" Requires="v">
                <p:oleObj name="Worksheet" r:id="rId2" imgW="3025206" imgH="2682006" progId="Excel.Sheet.8">
                  <p:embed/>
                </p:oleObj>
              </mc:Choice>
              <mc:Fallback>
                <p:oleObj name="Worksheet" r:id="rId2" imgW="3025206" imgH="2682006" progId="Excel.Sheet.8">
                  <p:embed/>
                  <p:pic>
                    <p:nvPicPr>
                      <p:cNvPr id="0" name=""/>
                      <p:cNvPicPr/>
                      <p:nvPr/>
                    </p:nvPicPr>
                    <p:blipFill>
                      <a:blip r:embed="rId3"/>
                      <a:stretch>
                        <a:fillRect/>
                      </a:stretch>
                    </p:blipFill>
                    <p:spPr>
                      <a:xfrm>
                        <a:off x="914400" y="2107096"/>
                        <a:ext cx="6772940" cy="4214191"/>
                      </a:xfrm>
                      <a:prstGeom prst="rect">
                        <a:avLst/>
                      </a:prstGeom>
                    </p:spPr>
                  </p:pic>
                </p:oleObj>
              </mc:Fallback>
            </mc:AlternateContent>
          </a:graphicData>
        </a:graphic>
      </p:graphicFrame>
    </p:spTree>
    <p:extLst>
      <p:ext uri="{BB962C8B-B14F-4D97-AF65-F5344CB8AC3E}">
        <p14:creationId xmlns:p14="http://schemas.microsoft.com/office/powerpoint/2010/main" val="41678315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074420"/>
            <a:ext cx="7288696" cy="685800"/>
          </a:xfrm>
        </p:spPr>
        <p:txBody>
          <a:bodyPr/>
          <a:lstStyle/>
          <a:p>
            <a:r>
              <a:rPr lang="en-US" dirty="0"/>
              <a:t>Planning status of recent births by region</a:t>
            </a:r>
          </a:p>
        </p:txBody>
      </p:sp>
      <p:sp>
        <p:nvSpPr>
          <p:cNvPr id="3" name="Content Placeholder 2"/>
          <p:cNvSpPr>
            <a:spLocks noGrp="1"/>
          </p:cNvSpPr>
          <p:nvPr>
            <p:ph idx="1"/>
          </p:nvPr>
        </p:nvSpPr>
        <p:spPr>
          <a:xfrm>
            <a:off x="583096" y="2146852"/>
            <a:ext cx="7845287" cy="4174435"/>
          </a:xfrm>
        </p:spPr>
        <p:txBody>
          <a:bodyPr/>
          <a:lstStyle/>
          <a:p>
            <a:r>
              <a:rPr lang="en-US" b="1" dirty="0"/>
              <a:t>Number and proportion of recent births by the planning status of the births (intended, mistimed and unwanted) and region</a:t>
            </a:r>
          </a:p>
          <a:p>
            <a:pPr lvl="1"/>
            <a:r>
              <a:rPr lang="en-US" sz="1800" dirty="0">
                <a:solidFill>
                  <a:schemeClr val="accent6">
                    <a:lumMod val="50000"/>
                  </a:schemeClr>
                </a:solidFill>
              </a:rPr>
              <a:t>For the purpose of estimating number of pregnancies</a:t>
            </a:r>
          </a:p>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93746045"/>
              </p:ext>
            </p:extLst>
          </p:nvPr>
        </p:nvGraphicFramePr>
        <p:xfrm>
          <a:off x="755375" y="3326296"/>
          <a:ext cx="7871790" cy="2994991"/>
        </p:xfrm>
        <a:graphic>
          <a:graphicData uri="http://schemas.openxmlformats.org/presentationml/2006/ole">
            <mc:AlternateContent xmlns:mc="http://schemas.openxmlformats.org/markup-compatibility/2006">
              <mc:Choice xmlns:v="urn:schemas-microsoft-com:vml" Requires="v">
                <p:oleObj name="Worksheet" r:id="rId2" imgW="5402646" imgH="1821063" progId="Excel.Sheet.12">
                  <p:embed/>
                </p:oleObj>
              </mc:Choice>
              <mc:Fallback>
                <p:oleObj name="Worksheet" r:id="rId2" imgW="5402646" imgH="1821063" progId="Excel.Sheet.12">
                  <p:embed/>
                  <p:pic>
                    <p:nvPicPr>
                      <p:cNvPr id="0" name=""/>
                      <p:cNvPicPr/>
                      <p:nvPr/>
                    </p:nvPicPr>
                    <p:blipFill>
                      <a:blip r:embed="rId3"/>
                      <a:stretch>
                        <a:fillRect/>
                      </a:stretch>
                    </p:blipFill>
                    <p:spPr>
                      <a:xfrm>
                        <a:off x="755375" y="3326296"/>
                        <a:ext cx="7871790" cy="2994991"/>
                      </a:xfrm>
                      <a:prstGeom prst="rect">
                        <a:avLst/>
                      </a:prstGeom>
                    </p:spPr>
                  </p:pic>
                </p:oleObj>
              </mc:Fallback>
            </mc:AlternateContent>
          </a:graphicData>
        </a:graphic>
      </p:graphicFrame>
    </p:spTree>
    <p:extLst>
      <p:ext uri="{BB962C8B-B14F-4D97-AF65-F5344CB8AC3E}">
        <p14:creationId xmlns:p14="http://schemas.microsoft.com/office/powerpoint/2010/main" val="1616232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398494" y="922468"/>
            <a:ext cx="6772940" cy="685800"/>
          </a:xfrm>
        </p:spPr>
        <p:txBody>
          <a:bodyPr/>
          <a:lstStyle/>
          <a:p>
            <a:pPr eaLnBrk="1" hangingPunct="1"/>
            <a:r>
              <a:rPr lang="en-US" dirty="0">
                <a:solidFill>
                  <a:schemeClr val="tx1"/>
                </a:solidFill>
              </a:rPr>
              <a:t>Calculating PAC cases</a:t>
            </a:r>
          </a:p>
        </p:txBody>
      </p:sp>
      <p:sp>
        <p:nvSpPr>
          <p:cNvPr id="8195" name="Rectangle 3"/>
          <p:cNvSpPr>
            <a:spLocks noGrp="1" noChangeArrowheads="1"/>
          </p:cNvSpPr>
          <p:nvPr>
            <p:ph type="body" idx="1"/>
          </p:nvPr>
        </p:nvSpPr>
        <p:spPr>
          <a:xfrm>
            <a:off x="228600" y="1941755"/>
            <a:ext cx="8915400" cy="4512833"/>
          </a:xfrm>
        </p:spPr>
        <p:txBody>
          <a:bodyPr/>
          <a:lstStyle/>
          <a:p>
            <a:r>
              <a:rPr lang="en-US" sz="2800" dirty="0"/>
              <a:t>For each facility providing PAC, calculate the yearly totals from typical and past monthly estimates</a:t>
            </a:r>
          </a:p>
          <a:p>
            <a:r>
              <a:rPr lang="en-US" sz="2800" dirty="0"/>
              <a:t>Calculate the average of the typical and past year estimates for outpatients and inpatients separately</a:t>
            </a:r>
          </a:p>
          <a:p>
            <a:r>
              <a:rPr lang="en-US" sz="2800" dirty="0"/>
              <a:t>Sum the average values of outpatient and inpatient estimate to get TOTAL yearly PAC cases for facility</a:t>
            </a:r>
          </a:p>
          <a:p>
            <a:r>
              <a:rPr lang="en-US" sz="2800" dirty="0"/>
              <a:t>Add all facility estimates to get total number of PAC cases for the sample</a:t>
            </a:r>
            <a:endParaRPr lang="en-US" dirty="0"/>
          </a:p>
          <a:p>
            <a:pPr eaLnBrk="1" hangingPunct="1">
              <a:buNone/>
              <a:defRPr/>
            </a:pPr>
            <a:endParaRPr lang="en-US" dirty="0"/>
          </a:p>
          <a:p>
            <a:pPr lvl="2" eaLnBrk="1" hangingPunct="1">
              <a:defRPr/>
            </a:pPr>
            <a:endParaRPr lang="en-US" sz="3200" dirty="0"/>
          </a:p>
          <a:p>
            <a:pPr lvl="1" eaLnBrk="1" hangingPunct="1">
              <a:defRPr/>
            </a:pPr>
            <a:endParaRPr lang="en-US" dirty="0"/>
          </a:p>
        </p:txBody>
      </p:sp>
    </p:spTree>
    <p:extLst>
      <p:ext uri="{BB962C8B-B14F-4D97-AF65-F5344CB8AC3E}">
        <p14:creationId xmlns:p14="http://schemas.microsoft.com/office/powerpoint/2010/main" val="3593070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742739" y="731520"/>
            <a:ext cx="6772940" cy="685800"/>
          </a:xfrm>
        </p:spPr>
        <p:txBody>
          <a:bodyPr/>
          <a:lstStyle/>
          <a:p>
            <a:pPr eaLnBrk="1" hangingPunct="1"/>
            <a:r>
              <a:rPr lang="en-US" dirty="0">
                <a:solidFill>
                  <a:schemeClr val="tx1"/>
                </a:solidFill>
              </a:rPr>
              <a:t>Example: one large facility</a:t>
            </a:r>
          </a:p>
        </p:txBody>
      </p:sp>
      <p:graphicFrame>
        <p:nvGraphicFramePr>
          <p:cNvPr id="5" name="Table 4"/>
          <p:cNvGraphicFramePr>
            <a:graphicFrameLocks noGrp="1"/>
          </p:cNvGraphicFramePr>
          <p:nvPr>
            <p:extLst>
              <p:ext uri="{D42A27DB-BD31-4B8C-83A1-F6EECF244321}">
                <p14:modId xmlns:p14="http://schemas.microsoft.com/office/powerpoint/2010/main" val="385332266"/>
              </p:ext>
            </p:extLst>
          </p:nvPr>
        </p:nvGraphicFramePr>
        <p:xfrm>
          <a:off x="228600" y="1656677"/>
          <a:ext cx="8458202" cy="5022482"/>
        </p:xfrm>
        <a:graphic>
          <a:graphicData uri="http://schemas.openxmlformats.org/drawingml/2006/table">
            <a:tbl>
              <a:tblPr/>
              <a:tblGrid>
                <a:gridCol w="1828800">
                  <a:extLst>
                    <a:ext uri="{9D8B030D-6E8A-4147-A177-3AD203B41FA5}">
                      <a16:colId xmlns:a16="http://schemas.microsoft.com/office/drawing/2014/main" val="20000"/>
                    </a:ext>
                  </a:extLst>
                </a:gridCol>
                <a:gridCol w="937640">
                  <a:extLst>
                    <a:ext uri="{9D8B030D-6E8A-4147-A177-3AD203B41FA5}">
                      <a16:colId xmlns:a16="http://schemas.microsoft.com/office/drawing/2014/main" val="20001"/>
                    </a:ext>
                  </a:extLst>
                </a:gridCol>
                <a:gridCol w="786004">
                  <a:extLst>
                    <a:ext uri="{9D8B030D-6E8A-4147-A177-3AD203B41FA5}">
                      <a16:colId xmlns:a16="http://schemas.microsoft.com/office/drawing/2014/main" val="20002"/>
                    </a:ext>
                  </a:extLst>
                </a:gridCol>
                <a:gridCol w="507492">
                  <a:extLst>
                    <a:ext uri="{9D8B030D-6E8A-4147-A177-3AD203B41FA5}">
                      <a16:colId xmlns:a16="http://schemas.microsoft.com/office/drawing/2014/main" val="20003"/>
                    </a:ext>
                  </a:extLst>
                </a:gridCol>
                <a:gridCol w="2199133">
                  <a:extLst>
                    <a:ext uri="{9D8B030D-6E8A-4147-A177-3AD203B41FA5}">
                      <a16:colId xmlns:a16="http://schemas.microsoft.com/office/drawing/2014/main" val="20004"/>
                    </a:ext>
                  </a:extLst>
                </a:gridCol>
                <a:gridCol w="2199133">
                  <a:extLst>
                    <a:ext uri="{9D8B030D-6E8A-4147-A177-3AD203B41FA5}">
                      <a16:colId xmlns:a16="http://schemas.microsoft.com/office/drawing/2014/main" val="20005"/>
                    </a:ext>
                  </a:extLst>
                </a:gridCol>
              </a:tblGrid>
              <a:tr h="874468">
                <a:tc gridSpan="6">
                  <a:txBody>
                    <a:bodyPr/>
                    <a:lstStyle/>
                    <a:p>
                      <a:pPr algn="ctr" rtl="0" fontAlgn="ctr"/>
                      <a:r>
                        <a:rPr lang="en-US" sz="3200" b="1" i="0" u="none" strike="noStrike" dirty="0">
                          <a:solidFill>
                            <a:srgbClr val="000000"/>
                          </a:solidFill>
                          <a:latin typeface="Arial"/>
                        </a:rPr>
                        <a:t>Uganda General Hospital</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6600"/>
                    </a:solidFill>
                  </a:tcPr>
                </a:tc>
                <a:tc hMerge="1">
                  <a:txBody>
                    <a:bodyPr/>
                    <a:lstStyle/>
                    <a:p>
                      <a:endParaRPr lang="en-US"/>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6600"/>
                    </a:solidFill>
                  </a:tcPr>
                </a:tc>
                <a:tc hMerge="1">
                  <a:txBody>
                    <a:bodyPr/>
                    <a:lstStyle/>
                    <a:p>
                      <a:endParaRPr lang="en-US"/>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6600"/>
                    </a:solidFill>
                  </a:tcPr>
                </a:tc>
                <a:tc hMerge="1">
                  <a:txBody>
                    <a:bodyPr/>
                    <a:lstStyle/>
                    <a:p>
                      <a:pPr algn="ctr" rtl="0" fontAlgn="ctr"/>
                      <a:endParaRPr lang="en-US" sz="3200" b="1" i="0" u="none" strike="noStrike" dirty="0">
                        <a:solidFill>
                          <a:srgbClr val="000000"/>
                        </a:solidFill>
                        <a:latin typeface="Arial"/>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6600"/>
                    </a:solidFill>
                  </a:tcPr>
                </a:tc>
                <a:tc hMerge="1">
                  <a:txBody>
                    <a:bodyPr/>
                    <a:lstStyle/>
                    <a:p>
                      <a:pPr algn="ctr" rtl="0" fontAlgn="ctr"/>
                      <a:endParaRPr lang="en-US" sz="3200" b="1" i="0" u="none" strike="noStrike" dirty="0">
                        <a:solidFill>
                          <a:srgbClr val="000000"/>
                        </a:solidFill>
                        <a:latin typeface="Arial"/>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6600"/>
                    </a:solidFill>
                  </a:tcPr>
                </a:tc>
                <a:tc hMerge="1">
                  <a:txBody>
                    <a:bodyPr/>
                    <a:lstStyle/>
                    <a:p>
                      <a:pPr algn="ctr" rtl="0" fontAlgn="ctr"/>
                      <a:endParaRPr lang="en-US" sz="3200" b="1" i="0" u="none" strike="noStrike" dirty="0">
                        <a:solidFill>
                          <a:srgbClr val="000000"/>
                        </a:solidFill>
                        <a:latin typeface="Arial"/>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6600"/>
                    </a:solidFill>
                  </a:tcPr>
                </a:tc>
                <a:extLst>
                  <a:ext uri="{0D108BD9-81ED-4DB2-BD59-A6C34878D82A}">
                    <a16:rowId xmlns:a16="http://schemas.microsoft.com/office/drawing/2014/main" val="10000"/>
                  </a:ext>
                </a:extLst>
              </a:tr>
              <a:tr h="714257">
                <a:tc>
                  <a:txBody>
                    <a:bodyPr/>
                    <a:lstStyle/>
                    <a:p>
                      <a:pPr algn="ctr" rtl="0" fontAlgn="ctr"/>
                      <a:r>
                        <a:rPr lang="en-US" sz="2000" b="1" i="0" u="none" strike="noStrike" dirty="0">
                          <a:solidFill>
                            <a:srgbClr val="000000"/>
                          </a:solidFill>
                          <a:latin typeface="Arial"/>
                        </a:rPr>
                        <a:t>Patient type</a:t>
                      </a:r>
                    </a:p>
                  </a:txBody>
                  <a:tcPr marL="9525" marR="9525" marT="95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40000"/>
                        <a:lumOff val="60000"/>
                      </a:schemeClr>
                    </a:solidFill>
                  </a:tcPr>
                </a:tc>
                <a:tc gridSpan="2">
                  <a:txBody>
                    <a:bodyPr/>
                    <a:lstStyle/>
                    <a:p>
                      <a:pPr algn="ctr" rtl="0" fontAlgn="ctr"/>
                      <a:r>
                        <a:rPr lang="en-US" sz="2000" b="1" i="0" u="none" strike="noStrike" dirty="0">
                          <a:solidFill>
                            <a:srgbClr val="000000"/>
                          </a:solidFill>
                          <a:latin typeface="Arial"/>
                        </a:rPr>
                        <a:t>Given estimate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5">
                        <a:lumMod val="40000"/>
                        <a:lumOff val="60000"/>
                      </a:schemeClr>
                    </a:solidFill>
                  </a:tcPr>
                </a:tc>
                <a:tc hMerge="1">
                  <a:txBody>
                    <a:bodyPr/>
                    <a:lstStyle/>
                    <a:p>
                      <a:pPr algn="ctr" rtl="0" fontAlgn="b"/>
                      <a:endParaRPr lang="en-US" sz="2400" b="1" i="0" u="none" strike="noStrike" dirty="0">
                        <a:solidFill>
                          <a:srgbClr val="000000"/>
                        </a:solidFill>
                        <a:latin typeface="Arial"/>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9795"/>
                    </a:solidFill>
                  </a:tcPr>
                </a:tc>
                <a:tc>
                  <a:txBody>
                    <a:bodyPr/>
                    <a:lstStyle/>
                    <a:p>
                      <a:pPr algn="ctr" rtl="0" fontAlgn="b"/>
                      <a:endParaRPr lang="en-US" sz="2000" b="1" i="0" u="none" strike="noStrike" dirty="0">
                        <a:solidFill>
                          <a:srgbClr val="000000"/>
                        </a:solidFill>
                        <a:latin typeface="Arial"/>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40000"/>
                        <a:lumOff val="60000"/>
                      </a:schemeClr>
                    </a:solidFill>
                  </a:tcPr>
                </a:tc>
                <a:tc>
                  <a:txBody>
                    <a:bodyPr/>
                    <a:lstStyle/>
                    <a:p>
                      <a:pPr algn="ctr" rtl="0" fontAlgn="ctr"/>
                      <a:r>
                        <a:rPr lang="en-US" sz="2000" b="1" i="0" u="none" strike="noStrike" dirty="0">
                          <a:solidFill>
                            <a:srgbClr val="000000"/>
                          </a:solidFill>
                          <a:latin typeface="Arial"/>
                        </a:rPr>
                        <a:t>Yearly calculation</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40000"/>
                        <a:lumOff val="60000"/>
                      </a:schemeClr>
                    </a:solidFill>
                  </a:tcPr>
                </a:tc>
                <a:tc>
                  <a:txBody>
                    <a:bodyPr/>
                    <a:lstStyle/>
                    <a:p>
                      <a:pPr algn="ctr" rtl="0" fontAlgn="ctr"/>
                      <a:r>
                        <a:rPr lang="en-US" sz="2000" b="1" i="0" u="none" strike="noStrike" dirty="0">
                          <a:solidFill>
                            <a:srgbClr val="000000"/>
                          </a:solidFill>
                          <a:latin typeface="Arial"/>
                        </a:rPr>
                        <a:t>Total PAC cases/year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1"/>
                  </a:ext>
                </a:extLst>
              </a:tr>
              <a:tr h="714257">
                <a:tc rowSpan="2">
                  <a:txBody>
                    <a:bodyPr/>
                    <a:lstStyle/>
                    <a:p>
                      <a:pPr algn="ctr" fontAlgn="ctr"/>
                      <a:r>
                        <a:rPr lang="en-US" sz="2400" b="1" i="0" u="none" strike="noStrike" dirty="0">
                          <a:solidFill>
                            <a:srgbClr val="000000"/>
                          </a:solidFill>
                          <a:latin typeface="Arial"/>
                        </a:rPr>
                        <a:t>Outpatients</a:t>
                      </a:r>
                    </a:p>
                  </a:txBody>
                  <a:tcPr marL="9525" marR="9525" marT="95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9795"/>
                    </a:solidFill>
                  </a:tcPr>
                </a:tc>
                <a:tc>
                  <a:txBody>
                    <a:bodyPr/>
                    <a:lstStyle/>
                    <a:p>
                      <a:pPr algn="ctr" rtl="0" fontAlgn="b"/>
                      <a:r>
                        <a:rPr lang="en-US" sz="2000" b="1" i="0" u="none" strike="noStrike" dirty="0">
                          <a:solidFill>
                            <a:srgbClr val="000000"/>
                          </a:solidFill>
                          <a:latin typeface="Arial"/>
                        </a:rPr>
                        <a:t>Typical month</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9795"/>
                    </a:solidFill>
                  </a:tcPr>
                </a:tc>
                <a:tc>
                  <a:txBody>
                    <a:bodyPr/>
                    <a:lstStyle/>
                    <a:p>
                      <a:pPr algn="ctr" rtl="0" fontAlgn="b"/>
                      <a:r>
                        <a:rPr lang="en-US" sz="2400" b="1" i="0" u="none" strike="noStrike" dirty="0">
                          <a:solidFill>
                            <a:srgbClr val="000000"/>
                          </a:solidFill>
                          <a:latin typeface="Arial"/>
                        </a:rPr>
                        <a:t>30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9795"/>
                    </a:solidFill>
                  </a:tcPr>
                </a:tc>
                <a:tc>
                  <a:txBody>
                    <a:bodyPr/>
                    <a:lstStyle/>
                    <a:p>
                      <a:pPr algn="ctr" rtl="0" fontAlgn="b"/>
                      <a:r>
                        <a:rPr lang="en-US" sz="1800" b="1" i="0" u="none" strike="noStrike" dirty="0">
                          <a:solidFill>
                            <a:srgbClr val="000000"/>
                          </a:solidFill>
                          <a:latin typeface="Arial"/>
                        </a:rPr>
                        <a:t>x12</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9795"/>
                    </a:solidFill>
                  </a:tcPr>
                </a:tc>
                <a:tc>
                  <a:txBody>
                    <a:bodyPr/>
                    <a:lstStyle/>
                    <a:p>
                      <a:pPr algn="ctr" rtl="0" fontAlgn="b"/>
                      <a:r>
                        <a:rPr lang="en-US" sz="2400" b="1" i="0" u="none" strike="noStrike" dirty="0">
                          <a:solidFill>
                            <a:srgbClr val="000000"/>
                          </a:solidFill>
                          <a:latin typeface="Arial"/>
                        </a:rPr>
                        <a:t>360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9795"/>
                    </a:solidFill>
                  </a:tcPr>
                </a:tc>
                <a:tc rowSpan="2">
                  <a:txBody>
                    <a:bodyPr/>
                    <a:lstStyle/>
                    <a:p>
                      <a:pPr algn="ctr" rtl="0" fontAlgn="ctr"/>
                      <a:r>
                        <a:rPr lang="en-US" sz="2800" b="1" i="0" u="none" strike="noStrike" dirty="0">
                          <a:solidFill>
                            <a:srgbClr val="000000"/>
                          </a:solidFill>
                          <a:latin typeface="Arial"/>
                        </a:rPr>
                        <a:t>324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9795"/>
                    </a:solidFill>
                  </a:tcPr>
                </a:tc>
                <a:extLst>
                  <a:ext uri="{0D108BD9-81ED-4DB2-BD59-A6C34878D82A}">
                    <a16:rowId xmlns:a16="http://schemas.microsoft.com/office/drawing/2014/main" val="10002"/>
                  </a:ext>
                </a:extLst>
              </a:tr>
              <a:tr h="714257">
                <a:tc vMerge="1">
                  <a:txBody>
                    <a:bodyPr/>
                    <a:lstStyle/>
                    <a:p>
                      <a:endParaRPr lang="en-US"/>
                    </a:p>
                  </a:txBody>
                  <a:tcPr/>
                </a:tc>
                <a:tc>
                  <a:txBody>
                    <a:bodyPr/>
                    <a:lstStyle/>
                    <a:p>
                      <a:pPr algn="ctr" rtl="0" fontAlgn="b"/>
                      <a:r>
                        <a:rPr lang="en-US" sz="2000" b="1" i="0" u="none" strike="noStrike" dirty="0">
                          <a:solidFill>
                            <a:srgbClr val="000000"/>
                          </a:solidFill>
                          <a:latin typeface="Arial"/>
                        </a:rPr>
                        <a:t>Past month</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9795"/>
                    </a:solidFill>
                  </a:tcPr>
                </a:tc>
                <a:tc>
                  <a:txBody>
                    <a:bodyPr/>
                    <a:lstStyle/>
                    <a:p>
                      <a:pPr algn="ctr" rtl="0" fontAlgn="b"/>
                      <a:r>
                        <a:rPr lang="en-US" sz="2400" b="1" i="0" u="none" strike="noStrike" dirty="0">
                          <a:solidFill>
                            <a:srgbClr val="000000"/>
                          </a:solidFill>
                          <a:latin typeface="Arial"/>
                        </a:rPr>
                        <a:t>24</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9795"/>
                    </a:solidFill>
                  </a:tcPr>
                </a:tc>
                <a:tc>
                  <a:txBody>
                    <a:bodyPr/>
                    <a:lstStyle/>
                    <a:p>
                      <a:pPr algn="ctr" rtl="0" fontAlgn="b"/>
                      <a:r>
                        <a:rPr lang="en-US" sz="1800" b="1" i="0" u="none" strike="noStrike" dirty="0">
                          <a:solidFill>
                            <a:srgbClr val="000000"/>
                          </a:solidFill>
                          <a:latin typeface="Arial"/>
                        </a:rPr>
                        <a:t>x12</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9795"/>
                    </a:solidFill>
                  </a:tcPr>
                </a:tc>
                <a:tc>
                  <a:txBody>
                    <a:bodyPr/>
                    <a:lstStyle/>
                    <a:p>
                      <a:pPr algn="ctr" rtl="0" fontAlgn="b"/>
                      <a:r>
                        <a:rPr lang="en-US" sz="2400" b="1" i="0" u="none" strike="noStrike" dirty="0">
                          <a:solidFill>
                            <a:srgbClr val="000000"/>
                          </a:solidFill>
                          <a:latin typeface="Arial"/>
                        </a:rPr>
                        <a:t>288</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9795"/>
                    </a:solidFill>
                  </a:tcPr>
                </a:tc>
                <a:tc vMerge="1">
                  <a:txBody>
                    <a:bodyPr/>
                    <a:lstStyle/>
                    <a:p>
                      <a:endParaRPr lang="en-US"/>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9795"/>
                    </a:solidFill>
                  </a:tcPr>
                </a:tc>
                <a:extLst>
                  <a:ext uri="{0D108BD9-81ED-4DB2-BD59-A6C34878D82A}">
                    <a16:rowId xmlns:a16="http://schemas.microsoft.com/office/drawing/2014/main" val="10003"/>
                  </a:ext>
                </a:extLst>
              </a:tr>
              <a:tr h="714257">
                <a:tc rowSpan="2">
                  <a:txBody>
                    <a:bodyPr/>
                    <a:lstStyle/>
                    <a:p>
                      <a:pPr algn="ctr" rtl="0" fontAlgn="ctr"/>
                      <a:r>
                        <a:rPr lang="en-US" sz="2400" b="1" i="0" u="none" strike="noStrike" dirty="0">
                          <a:solidFill>
                            <a:srgbClr val="000000"/>
                          </a:solidFill>
                          <a:latin typeface="Arial"/>
                        </a:rPr>
                        <a:t>Inpatients</a:t>
                      </a:r>
                    </a:p>
                  </a:txBody>
                  <a:tcPr marL="9525" marR="9525" marT="95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60000"/>
                        <a:lumOff val="40000"/>
                      </a:schemeClr>
                    </a:solidFill>
                  </a:tcPr>
                </a:tc>
                <a:tc>
                  <a:txBody>
                    <a:bodyPr/>
                    <a:lstStyle/>
                    <a:p>
                      <a:pPr algn="ctr" rtl="0" fontAlgn="b"/>
                      <a:r>
                        <a:rPr lang="en-US" sz="2000" b="1" i="0" u="none" strike="noStrike" dirty="0">
                          <a:solidFill>
                            <a:srgbClr val="000000"/>
                          </a:solidFill>
                          <a:latin typeface="Arial"/>
                        </a:rPr>
                        <a:t>Typical month</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6">
                        <a:lumMod val="60000"/>
                        <a:lumOff val="40000"/>
                      </a:schemeClr>
                    </a:solidFill>
                  </a:tcPr>
                </a:tc>
                <a:tc>
                  <a:txBody>
                    <a:bodyPr/>
                    <a:lstStyle/>
                    <a:p>
                      <a:pPr algn="ctr" rtl="0" fontAlgn="b"/>
                      <a:r>
                        <a:rPr lang="en-US" sz="2400" b="1" i="0" u="none" strike="noStrike" dirty="0">
                          <a:solidFill>
                            <a:srgbClr val="000000"/>
                          </a:solidFill>
                          <a:latin typeface="Arial"/>
                        </a:rPr>
                        <a:t>20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60000"/>
                        <a:lumOff val="40000"/>
                      </a:schemeClr>
                    </a:solidFill>
                  </a:tcPr>
                </a:tc>
                <a:tc>
                  <a:txBody>
                    <a:bodyPr/>
                    <a:lstStyle/>
                    <a:p>
                      <a:pPr algn="ctr" rtl="0" fontAlgn="b"/>
                      <a:r>
                        <a:rPr lang="en-US" sz="1800" b="1" i="0" u="none" strike="noStrike" dirty="0">
                          <a:solidFill>
                            <a:srgbClr val="000000"/>
                          </a:solidFill>
                          <a:latin typeface="Arial"/>
                        </a:rPr>
                        <a:t>x12</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60000"/>
                        <a:lumOff val="40000"/>
                      </a:schemeClr>
                    </a:solidFill>
                  </a:tcPr>
                </a:tc>
                <a:tc>
                  <a:txBody>
                    <a:bodyPr/>
                    <a:lstStyle/>
                    <a:p>
                      <a:pPr algn="ctr" rtl="0" fontAlgn="b"/>
                      <a:r>
                        <a:rPr lang="en-US" sz="2400" b="1" i="0" u="none" strike="noStrike" dirty="0">
                          <a:solidFill>
                            <a:srgbClr val="000000"/>
                          </a:solidFill>
                          <a:latin typeface="Arial"/>
                        </a:rPr>
                        <a:t>240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60000"/>
                        <a:lumOff val="40000"/>
                      </a:schemeClr>
                    </a:solidFill>
                  </a:tcPr>
                </a:tc>
                <a:tc rowSpan="2">
                  <a:txBody>
                    <a:bodyPr/>
                    <a:lstStyle/>
                    <a:p>
                      <a:pPr algn="ctr" rtl="0" fontAlgn="ctr"/>
                      <a:r>
                        <a:rPr lang="en-US" sz="2800" b="1" i="0" u="none" strike="noStrike" dirty="0">
                          <a:solidFill>
                            <a:srgbClr val="000000"/>
                          </a:solidFill>
                          <a:latin typeface="Arial"/>
                        </a:rPr>
                        <a:t>216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4"/>
                  </a:ext>
                </a:extLst>
              </a:tr>
              <a:tr h="714257">
                <a:tc vMerge="1">
                  <a:txBody>
                    <a:bodyPr/>
                    <a:lstStyle/>
                    <a:p>
                      <a:endParaRPr lang="en-US"/>
                    </a:p>
                  </a:txBody>
                  <a:tcPr/>
                </a:tc>
                <a:tc>
                  <a:txBody>
                    <a:bodyPr/>
                    <a:lstStyle/>
                    <a:p>
                      <a:pPr algn="ctr" rtl="0" fontAlgn="b"/>
                      <a:r>
                        <a:rPr lang="en-US" sz="2000" b="1" i="0" u="none" strike="noStrike" dirty="0">
                          <a:solidFill>
                            <a:srgbClr val="000000"/>
                          </a:solidFill>
                          <a:latin typeface="Arial"/>
                        </a:rPr>
                        <a:t>Past month</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6">
                        <a:lumMod val="60000"/>
                        <a:lumOff val="40000"/>
                      </a:schemeClr>
                    </a:solidFill>
                  </a:tcPr>
                </a:tc>
                <a:tc>
                  <a:txBody>
                    <a:bodyPr/>
                    <a:lstStyle/>
                    <a:p>
                      <a:pPr algn="ctr" rtl="0" fontAlgn="b"/>
                      <a:r>
                        <a:rPr lang="en-US" sz="2400" b="1" i="0" u="none" strike="noStrike" dirty="0">
                          <a:solidFill>
                            <a:srgbClr val="000000"/>
                          </a:solidFill>
                          <a:latin typeface="Arial"/>
                        </a:rPr>
                        <a:t>16</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60000"/>
                        <a:lumOff val="40000"/>
                      </a:schemeClr>
                    </a:solidFill>
                  </a:tcPr>
                </a:tc>
                <a:tc>
                  <a:txBody>
                    <a:bodyPr/>
                    <a:lstStyle/>
                    <a:p>
                      <a:pPr algn="ctr" rtl="0" fontAlgn="b"/>
                      <a:r>
                        <a:rPr lang="en-US" sz="1800" b="1" i="0" u="none" strike="noStrike" dirty="0">
                          <a:solidFill>
                            <a:srgbClr val="000000"/>
                          </a:solidFill>
                          <a:latin typeface="Arial"/>
                        </a:rPr>
                        <a:t>x12</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60000"/>
                        <a:lumOff val="40000"/>
                      </a:schemeClr>
                    </a:solidFill>
                  </a:tcPr>
                </a:tc>
                <a:tc>
                  <a:txBody>
                    <a:bodyPr/>
                    <a:lstStyle/>
                    <a:p>
                      <a:pPr algn="ctr" rtl="0" fontAlgn="b"/>
                      <a:r>
                        <a:rPr lang="en-US" sz="2400" b="1" i="0" u="none" strike="noStrike" dirty="0">
                          <a:solidFill>
                            <a:srgbClr val="000000"/>
                          </a:solidFill>
                          <a:latin typeface="Arial"/>
                        </a:rPr>
                        <a:t>192</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60000"/>
                        <a:lumOff val="40000"/>
                      </a:schemeClr>
                    </a:solidFill>
                  </a:tcPr>
                </a:tc>
                <a:tc vMerge="1">
                  <a:txBody>
                    <a:bodyPr/>
                    <a:lstStyle/>
                    <a:p>
                      <a:endParaRPr lang="en-US"/>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DDDC"/>
                    </a:solidFill>
                  </a:tcPr>
                </a:tc>
                <a:extLst>
                  <a:ext uri="{0D108BD9-81ED-4DB2-BD59-A6C34878D82A}">
                    <a16:rowId xmlns:a16="http://schemas.microsoft.com/office/drawing/2014/main" val="10005"/>
                  </a:ext>
                </a:extLst>
              </a:tr>
              <a:tr h="576729">
                <a:tc>
                  <a:txBody>
                    <a:bodyPr/>
                    <a:lstStyle/>
                    <a:p>
                      <a:pPr algn="ctr" rtl="0" fontAlgn="b"/>
                      <a:r>
                        <a:rPr lang="en-US" sz="3200" b="1" i="0" u="none" strike="noStrike" dirty="0">
                          <a:solidFill>
                            <a:schemeClr val="tx1"/>
                          </a:solidFill>
                          <a:latin typeface="Arial"/>
                        </a:rPr>
                        <a:t>TOTAL </a:t>
                      </a:r>
                    </a:p>
                  </a:txBody>
                  <a:tcPr marL="9369" marR="9369" marT="93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6600"/>
                    </a:solidFill>
                  </a:tcPr>
                </a:tc>
                <a:tc gridSpan="4">
                  <a:txBody>
                    <a:bodyPr/>
                    <a:lstStyle/>
                    <a:p>
                      <a:pPr algn="ctr" fontAlgn="ctr"/>
                      <a:r>
                        <a:rPr lang="en-US" sz="1600" b="1" i="0" u="none" strike="noStrike" dirty="0">
                          <a:solidFill>
                            <a:schemeClr val="tx1"/>
                          </a:solidFill>
                          <a:latin typeface="Arial"/>
                        </a:rPr>
                        <a:t> </a:t>
                      </a:r>
                    </a:p>
                  </a:txBody>
                  <a:tcPr marL="9369" marR="9369" marT="936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6600"/>
                    </a:solidFill>
                  </a:tcPr>
                </a:tc>
                <a:tc hMerge="1">
                  <a:txBody>
                    <a:bodyPr/>
                    <a:lstStyle/>
                    <a:p>
                      <a:pPr algn="ctr" rtl="0" fontAlgn="b"/>
                      <a:endParaRPr lang="en-US" sz="2800" b="1" i="0" u="none" strike="noStrike" dirty="0">
                        <a:solidFill>
                          <a:schemeClr val="tx1"/>
                        </a:solidFill>
                        <a:latin typeface="Arial"/>
                      </a:endParaRPr>
                    </a:p>
                  </a:txBody>
                  <a:tcPr marL="9369" marR="9369" marT="93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6600"/>
                    </a:solidFill>
                  </a:tcPr>
                </a:tc>
                <a:tc hMerge="1">
                  <a:txBody>
                    <a:bodyPr/>
                    <a:lstStyle/>
                    <a:p>
                      <a:pPr algn="ctr" rtl="0" fontAlgn="b"/>
                      <a:endParaRPr lang="en-US" sz="2800" b="1" i="0" u="none" strike="noStrike" dirty="0">
                        <a:solidFill>
                          <a:schemeClr val="tx1"/>
                        </a:solidFill>
                        <a:latin typeface="Arial"/>
                      </a:endParaRPr>
                    </a:p>
                  </a:txBody>
                  <a:tcPr marL="9369" marR="9369" marT="93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6600"/>
                    </a:solidFill>
                  </a:tcPr>
                </a:tc>
                <a:tc hMerge="1">
                  <a:txBody>
                    <a:bodyPr/>
                    <a:lstStyle/>
                    <a:p>
                      <a:pPr algn="ctr" rtl="0" fontAlgn="b"/>
                      <a:endParaRPr lang="en-US" sz="2800" b="1" i="0" u="none" strike="noStrike" dirty="0">
                        <a:solidFill>
                          <a:schemeClr val="tx1"/>
                        </a:solidFill>
                        <a:latin typeface="Arial"/>
                      </a:endParaRPr>
                    </a:p>
                  </a:txBody>
                  <a:tcPr marL="9369" marR="9369" marT="93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6600"/>
                    </a:solidFill>
                  </a:tcPr>
                </a:tc>
                <a:tc>
                  <a:txBody>
                    <a:bodyPr/>
                    <a:lstStyle/>
                    <a:p>
                      <a:pPr algn="ctr" rtl="0" fontAlgn="b"/>
                      <a:r>
                        <a:rPr lang="en-US" sz="2800" b="1" i="0" u="none" strike="noStrike" dirty="0">
                          <a:solidFill>
                            <a:schemeClr val="tx1"/>
                          </a:solidFill>
                          <a:latin typeface="Arial"/>
                        </a:rPr>
                        <a:t>540</a:t>
                      </a:r>
                    </a:p>
                  </a:txBody>
                  <a:tcPr marL="9369" marR="9369" marT="93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6600"/>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974059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376979" y="900953"/>
            <a:ext cx="6772940" cy="685800"/>
          </a:xfrm>
        </p:spPr>
        <p:txBody>
          <a:bodyPr/>
          <a:lstStyle/>
          <a:p>
            <a:pPr eaLnBrk="1" hangingPunct="1"/>
            <a:r>
              <a:rPr lang="en-US" dirty="0">
                <a:solidFill>
                  <a:schemeClr val="tx1"/>
                </a:solidFill>
              </a:rPr>
              <a:t>Example: one small facility</a:t>
            </a:r>
          </a:p>
        </p:txBody>
      </p:sp>
      <p:graphicFrame>
        <p:nvGraphicFramePr>
          <p:cNvPr id="5" name="Table 4"/>
          <p:cNvGraphicFramePr>
            <a:graphicFrameLocks noGrp="1"/>
          </p:cNvGraphicFramePr>
          <p:nvPr>
            <p:extLst>
              <p:ext uri="{D42A27DB-BD31-4B8C-83A1-F6EECF244321}">
                <p14:modId xmlns:p14="http://schemas.microsoft.com/office/powerpoint/2010/main" val="3879074682"/>
              </p:ext>
            </p:extLst>
          </p:nvPr>
        </p:nvGraphicFramePr>
        <p:xfrm>
          <a:off x="228600" y="1764254"/>
          <a:ext cx="8458202" cy="4914905"/>
        </p:xfrm>
        <a:graphic>
          <a:graphicData uri="http://schemas.openxmlformats.org/drawingml/2006/table">
            <a:tbl>
              <a:tblPr/>
              <a:tblGrid>
                <a:gridCol w="1828800">
                  <a:extLst>
                    <a:ext uri="{9D8B030D-6E8A-4147-A177-3AD203B41FA5}">
                      <a16:colId xmlns:a16="http://schemas.microsoft.com/office/drawing/2014/main" val="20000"/>
                    </a:ext>
                  </a:extLst>
                </a:gridCol>
                <a:gridCol w="937640">
                  <a:extLst>
                    <a:ext uri="{9D8B030D-6E8A-4147-A177-3AD203B41FA5}">
                      <a16:colId xmlns:a16="http://schemas.microsoft.com/office/drawing/2014/main" val="20001"/>
                    </a:ext>
                  </a:extLst>
                </a:gridCol>
                <a:gridCol w="786004">
                  <a:extLst>
                    <a:ext uri="{9D8B030D-6E8A-4147-A177-3AD203B41FA5}">
                      <a16:colId xmlns:a16="http://schemas.microsoft.com/office/drawing/2014/main" val="20002"/>
                    </a:ext>
                  </a:extLst>
                </a:gridCol>
                <a:gridCol w="507492">
                  <a:extLst>
                    <a:ext uri="{9D8B030D-6E8A-4147-A177-3AD203B41FA5}">
                      <a16:colId xmlns:a16="http://schemas.microsoft.com/office/drawing/2014/main" val="20003"/>
                    </a:ext>
                  </a:extLst>
                </a:gridCol>
                <a:gridCol w="2199133">
                  <a:extLst>
                    <a:ext uri="{9D8B030D-6E8A-4147-A177-3AD203B41FA5}">
                      <a16:colId xmlns:a16="http://schemas.microsoft.com/office/drawing/2014/main" val="20004"/>
                    </a:ext>
                  </a:extLst>
                </a:gridCol>
                <a:gridCol w="2199133">
                  <a:extLst>
                    <a:ext uri="{9D8B030D-6E8A-4147-A177-3AD203B41FA5}">
                      <a16:colId xmlns:a16="http://schemas.microsoft.com/office/drawing/2014/main" val="20005"/>
                    </a:ext>
                  </a:extLst>
                </a:gridCol>
              </a:tblGrid>
              <a:tr h="868154">
                <a:tc gridSpan="6">
                  <a:txBody>
                    <a:bodyPr/>
                    <a:lstStyle/>
                    <a:p>
                      <a:pPr algn="ctr" rtl="0" fontAlgn="ctr"/>
                      <a:r>
                        <a:rPr lang="en-US" sz="3200" b="1" i="0" u="none" strike="noStrike" dirty="0">
                          <a:solidFill>
                            <a:srgbClr val="000000"/>
                          </a:solidFill>
                          <a:latin typeface="Arial"/>
                        </a:rPr>
                        <a:t>Uganda Clinic</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6600"/>
                    </a:solidFill>
                  </a:tcPr>
                </a:tc>
                <a:tc hMerge="1">
                  <a:txBody>
                    <a:bodyPr/>
                    <a:lstStyle/>
                    <a:p>
                      <a:endParaRPr lang="en-US"/>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C6600"/>
                    </a:solidFill>
                  </a:tcPr>
                </a:tc>
                <a:tc hMerge="1">
                  <a:txBody>
                    <a:bodyPr/>
                    <a:lstStyle/>
                    <a:p>
                      <a:endParaRPr lang="en-US"/>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6600"/>
                    </a:solidFill>
                  </a:tcPr>
                </a:tc>
                <a:tc hMerge="1">
                  <a:txBody>
                    <a:bodyPr/>
                    <a:lstStyle/>
                    <a:p>
                      <a:pPr algn="ctr" rtl="0" fontAlgn="ctr"/>
                      <a:endParaRPr lang="en-US" sz="3200" b="1" i="0" u="none" strike="noStrike" dirty="0">
                        <a:solidFill>
                          <a:srgbClr val="000000"/>
                        </a:solidFill>
                        <a:latin typeface="Arial"/>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6600"/>
                    </a:solidFill>
                  </a:tcPr>
                </a:tc>
                <a:tc hMerge="1">
                  <a:txBody>
                    <a:bodyPr/>
                    <a:lstStyle/>
                    <a:p>
                      <a:pPr algn="ctr" rtl="0" fontAlgn="ctr"/>
                      <a:endParaRPr lang="en-US" sz="3200" b="1" i="0" u="none" strike="noStrike" dirty="0">
                        <a:solidFill>
                          <a:srgbClr val="000000"/>
                        </a:solidFill>
                        <a:latin typeface="Arial"/>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6600"/>
                    </a:solidFill>
                  </a:tcPr>
                </a:tc>
                <a:tc hMerge="1">
                  <a:txBody>
                    <a:bodyPr/>
                    <a:lstStyle/>
                    <a:p>
                      <a:pPr algn="ctr" rtl="0" fontAlgn="ctr"/>
                      <a:endParaRPr lang="en-US" sz="3200" b="1" i="0" u="none" strike="noStrike" dirty="0">
                        <a:solidFill>
                          <a:srgbClr val="000000"/>
                        </a:solidFill>
                        <a:latin typeface="Arial"/>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6600"/>
                    </a:solidFill>
                  </a:tcPr>
                </a:tc>
                <a:extLst>
                  <a:ext uri="{0D108BD9-81ED-4DB2-BD59-A6C34878D82A}">
                    <a16:rowId xmlns:a16="http://schemas.microsoft.com/office/drawing/2014/main" val="10000"/>
                  </a:ext>
                </a:extLst>
              </a:tr>
              <a:tr h="659923">
                <a:tc>
                  <a:txBody>
                    <a:bodyPr/>
                    <a:lstStyle/>
                    <a:p>
                      <a:pPr algn="ctr" rtl="0" fontAlgn="ctr"/>
                      <a:r>
                        <a:rPr lang="en-US" sz="2000" b="1" i="0" u="none" strike="noStrike" dirty="0">
                          <a:solidFill>
                            <a:srgbClr val="000000"/>
                          </a:solidFill>
                          <a:latin typeface="Arial"/>
                        </a:rPr>
                        <a:t>Patient type</a:t>
                      </a:r>
                    </a:p>
                  </a:txBody>
                  <a:tcPr marL="9525" marR="9525" marT="95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40000"/>
                        <a:lumOff val="60000"/>
                      </a:schemeClr>
                    </a:solidFill>
                  </a:tcPr>
                </a:tc>
                <a:tc gridSpan="2">
                  <a:txBody>
                    <a:bodyPr/>
                    <a:lstStyle/>
                    <a:p>
                      <a:pPr algn="ctr" rtl="0" fontAlgn="ctr"/>
                      <a:r>
                        <a:rPr lang="en-US" sz="2000" b="1" i="0" u="none" strike="noStrike" dirty="0">
                          <a:solidFill>
                            <a:srgbClr val="000000"/>
                          </a:solidFill>
                          <a:latin typeface="Arial"/>
                        </a:rPr>
                        <a:t>Given estimate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5">
                        <a:lumMod val="40000"/>
                        <a:lumOff val="60000"/>
                      </a:schemeClr>
                    </a:solidFill>
                  </a:tcPr>
                </a:tc>
                <a:tc hMerge="1">
                  <a:txBody>
                    <a:bodyPr/>
                    <a:lstStyle/>
                    <a:p>
                      <a:pPr algn="ctr" rtl="0" fontAlgn="b"/>
                      <a:endParaRPr lang="en-US" sz="2400" b="1" i="0" u="none" strike="noStrike" dirty="0">
                        <a:solidFill>
                          <a:srgbClr val="000000"/>
                        </a:solidFill>
                        <a:latin typeface="Arial"/>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9795"/>
                    </a:solidFill>
                  </a:tcPr>
                </a:tc>
                <a:tc>
                  <a:txBody>
                    <a:bodyPr/>
                    <a:lstStyle/>
                    <a:p>
                      <a:pPr algn="ctr" rtl="0" fontAlgn="b"/>
                      <a:endParaRPr lang="en-US" sz="2000" b="1" i="0" u="none" strike="noStrike" dirty="0">
                        <a:solidFill>
                          <a:srgbClr val="000000"/>
                        </a:solidFill>
                        <a:latin typeface="Arial"/>
                      </a:endParaRP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40000"/>
                        <a:lumOff val="60000"/>
                      </a:schemeClr>
                    </a:solidFill>
                  </a:tcPr>
                </a:tc>
                <a:tc>
                  <a:txBody>
                    <a:bodyPr/>
                    <a:lstStyle/>
                    <a:p>
                      <a:pPr algn="ctr" rtl="0" fontAlgn="ctr"/>
                      <a:r>
                        <a:rPr lang="en-US" sz="2000" b="1" i="0" u="none" strike="noStrike" dirty="0">
                          <a:solidFill>
                            <a:srgbClr val="000000"/>
                          </a:solidFill>
                          <a:latin typeface="Arial"/>
                        </a:rPr>
                        <a:t>Yearly calculation</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40000"/>
                        <a:lumOff val="60000"/>
                      </a:schemeClr>
                    </a:solidFill>
                  </a:tcPr>
                </a:tc>
                <a:tc>
                  <a:txBody>
                    <a:bodyPr/>
                    <a:lstStyle/>
                    <a:p>
                      <a:pPr algn="ctr" rtl="0" fontAlgn="ctr"/>
                      <a:r>
                        <a:rPr lang="en-US" sz="2000" b="1" i="0" u="none" strike="noStrike" dirty="0">
                          <a:solidFill>
                            <a:srgbClr val="000000"/>
                          </a:solidFill>
                          <a:latin typeface="Arial"/>
                        </a:rPr>
                        <a:t>Total PAC cases/year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1"/>
                  </a:ext>
                </a:extLst>
              </a:tr>
              <a:tr h="703566">
                <a:tc rowSpan="2">
                  <a:txBody>
                    <a:bodyPr/>
                    <a:lstStyle/>
                    <a:p>
                      <a:pPr algn="ctr" fontAlgn="ctr"/>
                      <a:r>
                        <a:rPr lang="en-US" sz="2400" b="1" i="0" u="none" strike="noStrike" dirty="0">
                          <a:solidFill>
                            <a:srgbClr val="000000"/>
                          </a:solidFill>
                          <a:latin typeface="Arial"/>
                        </a:rPr>
                        <a:t>Outpatients</a:t>
                      </a:r>
                    </a:p>
                  </a:txBody>
                  <a:tcPr marL="9525" marR="9525" marT="95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9795"/>
                    </a:solidFill>
                  </a:tcPr>
                </a:tc>
                <a:tc>
                  <a:txBody>
                    <a:bodyPr/>
                    <a:lstStyle/>
                    <a:p>
                      <a:pPr algn="ctr" rtl="0" fontAlgn="b"/>
                      <a:r>
                        <a:rPr lang="en-US" sz="2000" b="1" i="0" u="none" strike="noStrike" dirty="0">
                          <a:solidFill>
                            <a:srgbClr val="000000"/>
                          </a:solidFill>
                          <a:latin typeface="Arial"/>
                        </a:rPr>
                        <a:t>Typical month</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9795"/>
                    </a:solidFill>
                  </a:tcPr>
                </a:tc>
                <a:tc>
                  <a:txBody>
                    <a:bodyPr/>
                    <a:lstStyle/>
                    <a:p>
                      <a:pPr algn="ctr" rtl="0" fontAlgn="b"/>
                      <a:r>
                        <a:rPr lang="en-US" sz="2400" b="1" i="0" u="none" strike="noStrike" dirty="0">
                          <a:solidFill>
                            <a:srgbClr val="000000"/>
                          </a:solidFill>
                          <a:latin typeface="Arial"/>
                        </a:rPr>
                        <a:t>5</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9795"/>
                    </a:solidFill>
                  </a:tcPr>
                </a:tc>
                <a:tc>
                  <a:txBody>
                    <a:bodyPr/>
                    <a:lstStyle/>
                    <a:p>
                      <a:pPr algn="ctr" rtl="0" fontAlgn="b"/>
                      <a:r>
                        <a:rPr lang="en-US" sz="1800" b="1" i="0" u="none" strike="noStrike" dirty="0">
                          <a:solidFill>
                            <a:srgbClr val="000000"/>
                          </a:solidFill>
                          <a:latin typeface="Arial"/>
                        </a:rPr>
                        <a:t>x12</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9795"/>
                    </a:solidFill>
                  </a:tcPr>
                </a:tc>
                <a:tc>
                  <a:txBody>
                    <a:bodyPr/>
                    <a:lstStyle/>
                    <a:p>
                      <a:pPr algn="ctr" rtl="0" fontAlgn="b"/>
                      <a:r>
                        <a:rPr lang="en-US" sz="2400" b="1" i="0" u="none" strike="noStrike" dirty="0">
                          <a:solidFill>
                            <a:srgbClr val="000000"/>
                          </a:solidFill>
                          <a:latin typeface="Arial"/>
                        </a:rPr>
                        <a:t>60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9795"/>
                    </a:solidFill>
                  </a:tcPr>
                </a:tc>
                <a:tc rowSpan="2">
                  <a:txBody>
                    <a:bodyPr/>
                    <a:lstStyle/>
                    <a:p>
                      <a:pPr algn="ctr" rtl="0" fontAlgn="ctr"/>
                      <a:r>
                        <a:rPr lang="en-US" sz="2800" b="1" i="0" u="none" strike="noStrike" dirty="0">
                          <a:solidFill>
                            <a:srgbClr val="000000"/>
                          </a:solidFill>
                          <a:latin typeface="Arial"/>
                        </a:rPr>
                        <a:t>48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9795"/>
                    </a:solidFill>
                  </a:tcPr>
                </a:tc>
                <a:extLst>
                  <a:ext uri="{0D108BD9-81ED-4DB2-BD59-A6C34878D82A}">
                    <a16:rowId xmlns:a16="http://schemas.microsoft.com/office/drawing/2014/main" val="10002"/>
                  </a:ext>
                </a:extLst>
              </a:tr>
              <a:tr h="703566">
                <a:tc vMerge="1">
                  <a:txBody>
                    <a:bodyPr/>
                    <a:lstStyle/>
                    <a:p>
                      <a:endParaRPr lang="en-US"/>
                    </a:p>
                  </a:txBody>
                  <a:tcPr/>
                </a:tc>
                <a:tc>
                  <a:txBody>
                    <a:bodyPr/>
                    <a:lstStyle/>
                    <a:p>
                      <a:pPr algn="ctr" rtl="0" fontAlgn="b"/>
                      <a:r>
                        <a:rPr lang="en-US" sz="2000" b="1" i="0" u="none" strike="noStrike" dirty="0">
                          <a:solidFill>
                            <a:srgbClr val="000000"/>
                          </a:solidFill>
                          <a:latin typeface="Arial"/>
                        </a:rPr>
                        <a:t>Past month</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9795"/>
                    </a:solidFill>
                  </a:tcPr>
                </a:tc>
                <a:tc>
                  <a:txBody>
                    <a:bodyPr/>
                    <a:lstStyle/>
                    <a:p>
                      <a:pPr algn="ctr" rtl="0" fontAlgn="b"/>
                      <a:r>
                        <a:rPr lang="en-US" sz="2400" b="1" i="0" u="none" strike="noStrike" dirty="0">
                          <a:solidFill>
                            <a:srgbClr val="000000"/>
                          </a:solidFill>
                          <a:latin typeface="Arial"/>
                        </a:rPr>
                        <a:t>3</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9795"/>
                    </a:solidFill>
                  </a:tcPr>
                </a:tc>
                <a:tc>
                  <a:txBody>
                    <a:bodyPr/>
                    <a:lstStyle/>
                    <a:p>
                      <a:pPr algn="ctr" rtl="0" fontAlgn="b"/>
                      <a:r>
                        <a:rPr lang="en-US" sz="1800" b="1" i="0" u="none" strike="noStrike" dirty="0">
                          <a:solidFill>
                            <a:srgbClr val="000000"/>
                          </a:solidFill>
                          <a:latin typeface="Arial"/>
                        </a:rPr>
                        <a:t>x12</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9795"/>
                    </a:solidFill>
                  </a:tcPr>
                </a:tc>
                <a:tc>
                  <a:txBody>
                    <a:bodyPr/>
                    <a:lstStyle/>
                    <a:p>
                      <a:pPr algn="ctr" rtl="0" fontAlgn="b"/>
                      <a:r>
                        <a:rPr lang="en-US" sz="2400" b="1" i="0" u="none" strike="noStrike" dirty="0">
                          <a:solidFill>
                            <a:srgbClr val="000000"/>
                          </a:solidFill>
                          <a:latin typeface="Arial"/>
                        </a:rPr>
                        <a:t>36</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9795"/>
                    </a:solidFill>
                  </a:tcPr>
                </a:tc>
                <a:tc vMerge="1">
                  <a:txBody>
                    <a:bodyPr/>
                    <a:lstStyle/>
                    <a:p>
                      <a:endParaRPr lang="en-US"/>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9795"/>
                    </a:solidFill>
                  </a:tcPr>
                </a:tc>
                <a:extLst>
                  <a:ext uri="{0D108BD9-81ED-4DB2-BD59-A6C34878D82A}">
                    <a16:rowId xmlns:a16="http://schemas.microsoft.com/office/drawing/2014/main" val="10003"/>
                  </a:ext>
                </a:extLst>
              </a:tr>
              <a:tr h="703566">
                <a:tc rowSpan="2">
                  <a:txBody>
                    <a:bodyPr/>
                    <a:lstStyle/>
                    <a:p>
                      <a:pPr algn="ctr" rtl="0" fontAlgn="ctr"/>
                      <a:r>
                        <a:rPr lang="en-US" sz="2400" b="1" i="0" u="none" strike="noStrike" dirty="0">
                          <a:solidFill>
                            <a:srgbClr val="000000"/>
                          </a:solidFill>
                          <a:latin typeface="Arial"/>
                        </a:rPr>
                        <a:t>Inpatients</a:t>
                      </a:r>
                    </a:p>
                  </a:txBody>
                  <a:tcPr marL="9525" marR="9525" marT="95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60000"/>
                        <a:lumOff val="40000"/>
                      </a:schemeClr>
                    </a:solidFill>
                  </a:tcPr>
                </a:tc>
                <a:tc>
                  <a:txBody>
                    <a:bodyPr/>
                    <a:lstStyle/>
                    <a:p>
                      <a:pPr algn="ctr" rtl="0" fontAlgn="b"/>
                      <a:r>
                        <a:rPr lang="en-US" sz="2000" b="1" i="0" u="none" strike="noStrike" dirty="0">
                          <a:solidFill>
                            <a:srgbClr val="000000"/>
                          </a:solidFill>
                          <a:latin typeface="Arial"/>
                        </a:rPr>
                        <a:t>Typical month</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6">
                        <a:lumMod val="60000"/>
                        <a:lumOff val="40000"/>
                      </a:schemeClr>
                    </a:solidFill>
                  </a:tcPr>
                </a:tc>
                <a:tc>
                  <a:txBody>
                    <a:bodyPr/>
                    <a:lstStyle/>
                    <a:p>
                      <a:pPr algn="ctr" rtl="0" fontAlgn="b"/>
                      <a:r>
                        <a:rPr lang="en-US" sz="2400" b="1" i="0" u="none" strike="noStrike" dirty="0">
                          <a:solidFill>
                            <a:srgbClr val="000000"/>
                          </a:solidFill>
                          <a:latin typeface="Arial"/>
                        </a:rPr>
                        <a:t>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60000"/>
                        <a:lumOff val="40000"/>
                      </a:schemeClr>
                    </a:solidFill>
                  </a:tcPr>
                </a:tc>
                <a:tc>
                  <a:txBody>
                    <a:bodyPr/>
                    <a:lstStyle/>
                    <a:p>
                      <a:pPr algn="ctr" rtl="0" fontAlgn="b"/>
                      <a:r>
                        <a:rPr lang="en-US" sz="1800" b="1" i="0" u="none" strike="noStrike" dirty="0">
                          <a:solidFill>
                            <a:srgbClr val="000000"/>
                          </a:solidFill>
                          <a:latin typeface="Arial"/>
                        </a:rPr>
                        <a:t>x12</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60000"/>
                        <a:lumOff val="40000"/>
                      </a:schemeClr>
                    </a:solidFill>
                  </a:tcPr>
                </a:tc>
                <a:tc>
                  <a:txBody>
                    <a:bodyPr/>
                    <a:lstStyle/>
                    <a:p>
                      <a:pPr algn="ctr" rtl="0" fontAlgn="b"/>
                      <a:r>
                        <a:rPr lang="en-US" sz="2400" b="1" i="0" u="none" strike="noStrike" dirty="0">
                          <a:solidFill>
                            <a:srgbClr val="000000"/>
                          </a:solidFill>
                          <a:latin typeface="Arial"/>
                        </a:rPr>
                        <a:t>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60000"/>
                        <a:lumOff val="40000"/>
                      </a:schemeClr>
                    </a:solidFill>
                  </a:tcPr>
                </a:tc>
                <a:tc rowSpan="2">
                  <a:txBody>
                    <a:bodyPr/>
                    <a:lstStyle/>
                    <a:p>
                      <a:pPr algn="ctr" rtl="0" fontAlgn="ctr"/>
                      <a:r>
                        <a:rPr lang="en-US" sz="2800" b="1" i="0" u="none" strike="noStrike" dirty="0">
                          <a:solidFill>
                            <a:srgbClr val="000000"/>
                          </a:solidFill>
                          <a:latin typeface="Arial"/>
                        </a:rPr>
                        <a:t>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4"/>
                  </a:ext>
                </a:extLst>
              </a:tr>
              <a:tr h="703566">
                <a:tc vMerge="1">
                  <a:txBody>
                    <a:bodyPr/>
                    <a:lstStyle/>
                    <a:p>
                      <a:endParaRPr lang="en-US"/>
                    </a:p>
                  </a:txBody>
                  <a:tcPr/>
                </a:tc>
                <a:tc>
                  <a:txBody>
                    <a:bodyPr/>
                    <a:lstStyle/>
                    <a:p>
                      <a:pPr algn="ctr" rtl="0" fontAlgn="b"/>
                      <a:r>
                        <a:rPr lang="en-US" sz="2000" b="1" i="0" u="none" strike="noStrike" dirty="0">
                          <a:solidFill>
                            <a:srgbClr val="000000"/>
                          </a:solidFill>
                          <a:latin typeface="Arial"/>
                        </a:rPr>
                        <a:t>Past month</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6">
                        <a:lumMod val="60000"/>
                        <a:lumOff val="40000"/>
                      </a:schemeClr>
                    </a:solidFill>
                  </a:tcPr>
                </a:tc>
                <a:tc>
                  <a:txBody>
                    <a:bodyPr/>
                    <a:lstStyle/>
                    <a:p>
                      <a:pPr algn="ctr" rtl="0" fontAlgn="b"/>
                      <a:r>
                        <a:rPr lang="en-US" sz="2400" b="1" i="0" u="none" strike="noStrike" dirty="0">
                          <a:solidFill>
                            <a:srgbClr val="000000"/>
                          </a:solidFill>
                          <a:latin typeface="Arial"/>
                        </a:rPr>
                        <a:t>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60000"/>
                        <a:lumOff val="40000"/>
                      </a:schemeClr>
                    </a:solidFill>
                  </a:tcPr>
                </a:tc>
                <a:tc>
                  <a:txBody>
                    <a:bodyPr/>
                    <a:lstStyle/>
                    <a:p>
                      <a:pPr algn="ctr" rtl="0" fontAlgn="b"/>
                      <a:r>
                        <a:rPr lang="en-US" sz="1800" b="1" i="0" u="none" strike="noStrike" dirty="0">
                          <a:solidFill>
                            <a:srgbClr val="000000"/>
                          </a:solidFill>
                          <a:latin typeface="Arial"/>
                        </a:rPr>
                        <a:t>x12</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60000"/>
                        <a:lumOff val="40000"/>
                      </a:schemeClr>
                    </a:solidFill>
                  </a:tcPr>
                </a:tc>
                <a:tc>
                  <a:txBody>
                    <a:bodyPr/>
                    <a:lstStyle/>
                    <a:p>
                      <a:pPr algn="ctr" rtl="0" fontAlgn="b"/>
                      <a:r>
                        <a:rPr lang="en-US" sz="2400" b="1" i="0" u="none" strike="noStrike" dirty="0">
                          <a:solidFill>
                            <a:srgbClr val="000000"/>
                          </a:solidFill>
                          <a:latin typeface="Arial"/>
                        </a:rPr>
                        <a:t>0</a:t>
                      </a:r>
                    </a:p>
                  </a:txBody>
                  <a:tcPr marL="9525" marR="9525" marT="9525"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6">
                        <a:lumMod val="60000"/>
                        <a:lumOff val="40000"/>
                      </a:schemeClr>
                    </a:solidFill>
                  </a:tcPr>
                </a:tc>
                <a:tc vMerge="1">
                  <a:txBody>
                    <a:bodyPr/>
                    <a:lstStyle/>
                    <a:p>
                      <a:endParaRPr lang="en-US"/>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2DDDC"/>
                    </a:solidFill>
                  </a:tcPr>
                </a:tc>
                <a:extLst>
                  <a:ext uri="{0D108BD9-81ED-4DB2-BD59-A6C34878D82A}">
                    <a16:rowId xmlns:a16="http://schemas.microsoft.com/office/drawing/2014/main" val="10005"/>
                  </a:ext>
                </a:extLst>
              </a:tr>
              <a:tr h="572564">
                <a:tc>
                  <a:txBody>
                    <a:bodyPr/>
                    <a:lstStyle/>
                    <a:p>
                      <a:pPr algn="ctr" rtl="0" fontAlgn="b"/>
                      <a:r>
                        <a:rPr lang="en-US" sz="3200" b="1" i="0" u="none" strike="noStrike" dirty="0">
                          <a:solidFill>
                            <a:schemeClr val="tx1"/>
                          </a:solidFill>
                          <a:latin typeface="Arial"/>
                        </a:rPr>
                        <a:t>TOTAL </a:t>
                      </a:r>
                    </a:p>
                  </a:txBody>
                  <a:tcPr marL="9369" marR="9369" marT="93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6600"/>
                    </a:solidFill>
                  </a:tcPr>
                </a:tc>
                <a:tc gridSpan="4">
                  <a:txBody>
                    <a:bodyPr/>
                    <a:lstStyle/>
                    <a:p>
                      <a:pPr algn="ctr" fontAlgn="ctr"/>
                      <a:r>
                        <a:rPr lang="en-US" sz="1600" b="1" i="0" u="none" strike="noStrike" dirty="0">
                          <a:solidFill>
                            <a:schemeClr val="tx1"/>
                          </a:solidFill>
                          <a:latin typeface="Arial"/>
                        </a:rPr>
                        <a:t> </a:t>
                      </a:r>
                    </a:p>
                  </a:txBody>
                  <a:tcPr marL="9369" marR="9369" marT="9369"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6600"/>
                    </a:solidFill>
                  </a:tcPr>
                </a:tc>
                <a:tc hMerge="1">
                  <a:txBody>
                    <a:bodyPr/>
                    <a:lstStyle/>
                    <a:p>
                      <a:pPr algn="ctr" rtl="0" fontAlgn="b"/>
                      <a:endParaRPr lang="en-US" sz="2800" b="1" i="0" u="none" strike="noStrike" dirty="0">
                        <a:solidFill>
                          <a:schemeClr val="tx1"/>
                        </a:solidFill>
                        <a:latin typeface="Arial"/>
                      </a:endParaRPr>
                    </a:p>
                  </a:txBody>
                  <a:tcPr marL="9369" marR="9369" marT="93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6600"/>
                    </a:solidFill>
                  </a:tcPr>
                </a:tc>
                <a:tc hMerge="1">
                  <a:txBody>
                    <a:bodyPr/>
                    <a:lstStyle/>
                    <a:p>
                      <a:pPr algn="ctr" rtl="0" fontAlgn="b"/>
                      <a:endParaRPr lang="en-US" sz="2800" b="1" i="0" u="none" strike="noStrike" dirty="0">
                        <a:solidFill>
                          <a:schemeClr val="tx1"/>
                        </a:solidFill>
                        <a:latin typeface="Arial"/>
                      </a:endParaRPr>
                    </a:p>
                  </a:txBody>
                  <a:tcPr marL="9369" marR="9369" marT="93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6600"/>
                    </a:solidFill>
                  </a:tcPr>
                </a:tc>
                <a:tc hMerge="1">
                  <a:txBody>
                    <a:bodyPr/>
                    <a:lstStyle/>
                    <a:p>
                      <a:pPr algn="ctr" rtl="0" fontAlgn="b"/>
                      <a:endParaRPr lang="en-US" sz="2800" b="1" i="0" u="none" strike="noStrike" dirty="0">
                        <a:solidFill>
                          <a:schemeClr val="tx1"/>
                        </a:solidFill>
                        <a:latin typeface="Arial"/>
                      </a:endParaRPr>
                    </a:p>
                  </a:txBody>
                  <a:tcPr marL="9369" marR="9369" marT="93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6600"/>
                    </a:solidFill>
                  </a:tcPr>
                </a:tc>
                <a:tc>
                  <a:txBody>
                    <a:bodyPr/>
                    <a:lstStyle/>
                    <a:p>
                      <a:pPr algn="ctr" rtl="0" fontAlgn="b"/>
                      <a:r>
                        <a:rPr lang="en-US" sz="2800" b="1" i="0" u="none" strike="noStrike" dirty="0">
                          <a:solidFill>
                            <a:schemeClr val="tx1"/>
                          </a:solidFill>
                          <a:latin typeface="Arial"/>
                        </a:rPr>
                        <a:t>48</a:t>
                      </a:r>
                    </a:p>
                  </a:txBody>
                  <a:tcPr marL="9369" marR="9369" marT="9369"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6600"/>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511445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484555" y="911711"/>
            <a:ext cx="6772940" cy="685800"/>
          </a:xfrm>
        </p:spPr>
        <p:txBody>
          <a:bodyPr/>
          <a:lstStyle/>
          <a:p>
            <a:pPr eaLnBrk="1" hangingPunct="1"/>
            <a:r>
              <a:rPr lang="en-US" dirty="0">
                <a:solidFill>
                  <a:schemeClr val="tx1"/>
                </a:solidFill>
              </a:rPr>
              <a:t>Data consistency checking </a:t>
            </a:r>
          </a:p>
        </p:txBody>
      </p:sp>
      <p:sp>
        <p:nvSpPr>
          <p:cNvPr id="5123" name="Rectangle 3"/>
          <p:cNvSpPr>
            <a:spLocks noGrp="1" noChangeArrowheads="1"/>
          </p:cNvSpPr>
          <p:nvPr>
            <p:ph type="body" idx="1"/>
          </p:nvPr>
        </p:nvSpPr>
        <p:spPr>
          <a:xfrm>
            <a:off x="454025" y="1749948"/>
            <a:ext cx="8229600" cy="4894043"/>
          </a:xfrm>
        </p:spPr>
        <p:txBody>
          <a:bodyPr/>
          <a:lstStyle/>
          <a:p>
            <a:pPr eaLnBrk="1" hangingPunct="1"/>
            <a:r>
              <a:rPr lang="en-US" sz="2800" dirty="0"/>
              <a:t>It is important to make sure data are reasonable and reliable at the facility level before getting the overall caseload.</a:t>
            </a:r>
          </a:p>
          <a:p>
            <a:pPr eaLnBrk="1" hangingPunct="1"/>
            <a:r>
              <a:rPr lang="en-US" sz="2800" dirty="0"/>
              <a:t>Monthly PAC estimates are multiplied by 12, then weighted, so a small error can become very large</a:t>
            </a:r>
          </a:p>
          <a:p>
            <a:pPr eaLnBrk="1" hangingPunct="1"/>
            <a:r>
              <a:rPr lang="en-US" sz="2800" dirty="0"/>
              <a:t>In fact some of these checks must be done before even calculating the yearly PAC cases for each facility</a:t>
            </a:r>
          </a:p>
          <a:p>
            <a:pPr eaLnBrk="1" hangingPunct="1"/>
            <a:r>
              <a:rPr lang="en-US" sz="2800" dirty="0"/>
              <a:t>Others are done after.</a:t>
            </a:r>
          </a:p>
        </p:txBody>
      </p:sp>
    </p:spTree>
    <p:extLst>
      <p:ext uri="{BB962C8B-B14F-4D97-AF65-F5344CB8AC3E}">
        <p14:creationId xmlns:p14="http://schemas.microsoft.com/office/powerpoint/2010/main" val="3262548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4869" y="950392"/>
            <a:ext cx="6772940" cy="685800"/>
          </a:xfrm>
        </p:spPr>
        <p:txBody>
          <a:bodyPr/>
          <a:lstStyle/>
          <a:p>
            <a:r>
              <a:rPr lang="en-US" dirty="0"/>
              <a:t>Data consistency check (cont’d)</a:t>
            </a:r>
          </a:p>
        </p:txBody>
      </p:sp>
      <p:sp>
        <p:nvSpPr>
          <p:cNvPr id="3" name="Content Placeholder 2"/>
          <p:cNvSpPr>
            <a:spLocks noGrp="1"/>
          </p:cNvSpPr>
          <p:nvPr>
            <p:ph idx="1"/>
          </p:nvPr>
        </p:nvSpPr>
        <p:spPr>
          <a:xfrm>
            <a:off x="548640" y="2127116"/>
            <a:ext cx="7992932" cy="4351505"/>
          </a:xfrm>
        </p:spPr>
        <p:txBody>
          <a:bodyPr/>
          <a:lstStyle/>
          <a:p>
            <a:r>
              <a:rPr lang="en-US" sz="2800" dirty="0"/>
              <a:t>Some of the potential data problems relate to:</a:t>
            </a:r>
          </a:p>
          <a:p>
            <a:pPr lvl="1"/>
            <a:r>
              <a:rPr lang="en-US" dirty="0">
                <a:solidFill>
                  <a:schemeClr val="accent6">
                    <a:lumMod val="50000"/>
                  </a:schemeClr>
                </a:solidFill>
              </a:rPr>
              <a:t>Facilities with very high case loads:  small facility (how can that be?), data entry error, multiplication error</a:t>
            </a:r>
          </a:p>
          <a:p>
            <a:pPr lvl="1"/>
            <a:r>
              <a:rPr lang="en-US" dirty="0">
                <a:solidFill>
                  <a:schemeClr val="accent6">
                    <a:lumMod val="50000"/>
                  </a:schemeClr>
                </a:solidFill>
              </a:rPr>
              <a:t>Facilities with suspiciously low case loads:  e.g. tertiary hospitals (one would expect highest case loads), data entry error, multiplication error</a:t>
            </a:r>
          </a:p>
          <a:p>
            <a:pPr lvl="1"/>
            <a:r>
              <a:rPr lang="en-US" dirty="0">
                <a:solidFill>
                  <a:schemeClr val="accent6">
                    <a:lumMod val="50000"/>
                  </a:schemeClr>
                </a:solidFill>
              </a:rPr>
              <a:t>Unusually large disparities between average/typical month cases and past month cases</a:t>
            </a:r>
          </a:p>
          <a:p>
            <a:pPr lvl="1"/>
            <a:r>
              <a:rPr lang="en-US" dirty="0">
                <a:solidFill>
                  <a:schemeClr val="accent6">
                    <a:lumMod val="50000"/>
                  </a:schemeClr>
                </a:solidFill>
              </a:rPr>
              <a:t>Unusually large disparities between outpatient cases and in patient cases </a:t>
            </a:r>
          </a:p>
          <a:p>
            <a:endParaRPr lang="en-US" dirty="0"/>
          </a:p>
        </p:txBody>
      </p:sp>
    </p:spTree>
    <p:extLst>
      <p:ext uri="{BB962C8B-B14F-4D97-AF65-F5344CB8AC3E}">
        <p14:creationId xmlns:p14="http://schemas.microsoft.com/office/powerpoint/2010/main" val="2147890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914400" y="1074420"/>
            <a:ext cx="7143078" cy="685800"/>
          </a:xfrm>
        </p:spPr>
        <p:txBody>
          <a:bodyPr/>
          <a:lstStyle/>
          <a:p>
            <a:pPr eaLnBrk="1" hangingPunct="1"/>
            <a:r>
              <a:rPr lang="en-US" dirty="0">
                <a:solidFill>
                  <a:schemeClr val="tx1"/>
                </a:solidFill>
              </a:rPr>
              <a:t>Worthwhile specific checks </a:t>
            </a:r>
          </a:p>
        </p:txBody>
      </p:sp>
      <p:sp>
        <p:nvSpPr>
          <p:cNvPr id="5123" name="Rectangle 3"/>
          <p:cNvSpPr>
            <a:spLocks noGrp="1" noChangeArrowheads="1"/>
          </p:cNvSpPr>
          <p:nvPr>
            <p:ph type="body" idx="1"/>
          </p:nvPr>
        </p:nvSpPr>
        <p:spPr>
          <a:xfrm>
            <a:off x="527126" y="2124400"/>
            <a:ext cx="7960658" cy="4227755"/>
          </a:xfrm>
        </p:spPr>
        <p:txBody>
          <a:bodyPr/>
          <a:lstStyle/>
          <a:p>
            <a:r>
              <a:rPr lang="en-US" sz="2800" dirty="0"/>
              <a:t>Make sure blank cells are not averaged in PAC calculations. </a:t>
            </a:r>
          </a:p>
          <a:p>
            <a:pPr lvl="1"/>
            <a:r>
              <a:rPr lang="en-US" dirty="0">
                <a:solidFill>
                  <a:schemeClr val="accent6">
                    <a:lumMod val="50000"/>
                  </a:schemeClr>
                </a:solidFill>
              </a:rPr>
              <a:t>If only typical month estimate is given, do not average with zero for past month.</a:t>
            </a:r>
          </a:p>
          <a:p>
            <a:r>
              <a:rPr lang="en-US" sz="2800" dirty="0"/>
              <a:t>Check time units for consistency</a:t>
            </a:r>
          </a:p>
          <a:p>
            <a:pPr lvl="1"/>
            <a:r>
              <a:rPr lang="en-US" dirty="0">
                <a:solidFill>
                  <a:schemeClr val="accent6">
                    <a:lumMod val="50000"/>
                  </a:schemeClr>
                </a:solidFill>
              </a:rPr>
              <a:t>If respondent answers “typical month”, corresponding answer is expected to be “past month”, if not, it may be a data entry error</a:t>
            </a:r>
          </a:p>
          <a:p>
            <a:pPr lvl="1"/>
            <a:r>
              <a:rPr lang="en-US" dirty="0">
                <a:solidFill>
                  <a:schemeClr val="accent6">
                    <a:lumMod val="50000"/>
                  </a:schemeClr>
                </a:solidFill>
              </a:rPr>
              <a:t>Ensure right from the field that interviewers do not record numbers for two different type units for a specific answer </a:t>
            </a:r>
          </a:p>
          <a:p>
            <a:pPr lvl="2"/>
            <a:r>
              <a:rPr lang="en-US" dirty="0">
                <a:solidFill>
                  <a:schemeClr val="accent6">
                    <a:lumMod val="50000"/>
                  </a:schemeClr>
                </a:solidFill>
              </a:rPr>
              <a:t>e.g. week and month or month and year </a:t>
            </a:r>
          </a:p>
        </p:txBody>
      </p:sp>
    </p:spTree>
    <p:extLst>
      <p:ext uri="{BB962C8B-B14F-4D97-AF65-F5344CB8AC3E}">
        <p14:creationId xmlns:p14="http://schemas.microsoft.com/office/powerpoint/2010/main" val="3344460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8332" y="928505"/>
            <a:ext cx="6772940" cy="685800"/>
          </a:xfrm>
        </p:spPr>
        <p:txBody>
          <a:bodyPr/>
          <a:lstStyle/>
          <a:p>
            <a:r>
              <a:rPr lang="en-US" dirty="0"/>
              <a:t>Problem with recording answers in multiple units of time</a:t>
            </a:r>
          </a:p>
        </p:txBody>
      </p:sp>
      <p:graphicFrame>
        <p:nvGraphicFramePr>
          <p:cNvPr id="5" name="Object 4"/>
          <p:cNvGraphicFramePr>
            <a:graphicFrameLocks noChangeAspect="1"/>
          </p:cNvGraphicFramePr>
          <p:nvPr/>
        </p:nvGraphicFramePr>
        <p:xfrm>
          <a:off x="518182" y="1908744"/>
          <a:ext cx="7862025" cy="4480439"/>
        </p:xfrm>
        <a:graphic>
          <a:graphicData uri="http://schemas.openxmlformats.org/presentationml/2006/ole">
            <mc:AlternateContent xmlns:mc="http://schemas.openxmlformats.org/markup-compatibility/2006">
              <mc:Choice xmlns:v="urn:schemas-microsoft-com:vml" Requires="v">
                <p:oleObj name="Worksheet" r:id="rId3" imgW="9151421" imgH="5212080" progId="Excel.Sheet.12">
                  <p:embed/>
                </p:oleObj>
              </mc:Choice>
              <mc:Fallback>
                <p:oleObj name="Worksheet" r:id="rId3" imgW="9151421" imgH="5212080" progId="Excel.Sheet.12">
                  <p:embed/>
                  <p:pic>
                    <p:nvPicPr>
                      <p:cNvPr id="5" name="Object 4"/>
                      <p:cNvPicPr/>
                      <p:nvPr/>
                    </p:nvPicPr>
                    <p:blipFill>
                      <a:blip r:embed="rId4"/>
                      <a:stretch>
                        <a:fillRect/>
                      </a:stretch>
                    </p:blipFill>
                    <p:spPr>
                      <a:xfrm>
                        <a:off x="518182" y="1908744"/>
                        <a:ext cx="7862025" cy="4480439"/>
                      </a:xfrm>
                      <a:prstGeom prst="rect">
                        <a:avLst/>
                      </a:prstGeom>
                    </p:spPr>
                  </p:pic>
                </p:oleObj>
              </mc:Fallback>
            </mc:AlternateContent>
          </a:graphicData>
        </a:graphic>
      </p:graphicFrame>
    </p:spTree>
    <p:extLst>
      <p:ext uri="{BB962C8B-B14F-4D97-AF65-F5344CB8AC3E}">
        <p14:creationId xmlns:p14="http://schemas.microsoft.com/office/powerpoint/2010/main" val="275016735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wrap="square" lIns="0" tIns="0" rIns="0" bIns="0" rtlCol="0" anchor="t" anchorCtr="0">
        <a:noAutofit/>
      </a:bodyPr>
      <a:lstStyle>
        <a:defPPr>
          <a:defRPr sz="2400" dirty="0" smtClean="0"/>
        </a:defPPr>
      </a:lstStyle>
    </a:txDef>
  </a:objectDefaults>
  <a:extraClrSchemeLst/>
  <a:extLst>
    <a:ext uri="{05A4C25C-085E-4340-85A3-A5531E510DB2}">
      <thm15:themeFamily xmlns:thm15="http://schemas.microsoft.com/office/thememl/2012/main" name="tasty bites APC.potx" id="{08B6B461-0172-42E6-AC4A-01C98F1F9530}" vid="{1EE4ADC6-C434-461E-B4A4-317A417CCD84}"/>
    </a:ext>
  </a:extLst>
</a:theme>
</file>

<file path=ppt/theme/theme2.xml><?xml version="1.0" encoding="utf-8"?>
<a:theme xmlns:a="http://schemas.openxmlformats.org/drawingml/2006/main" name="Presentation Title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wrap="square" lIns="0" tIns="0" rIns="0" bIns="0" rtlCol="0" anchor="t" anchorCtr="0">
        <a:noAutofit/>
      </a:bodyPr>
      <a:lstStyle>
        <a:defPPr>
          <a:defRPr sz="2400" dirty="0" smtClean="0"/>
        </a:defPPr>
      </a:lstStyle>
    </a:txDef>
  </a:objectDefaults>
  <a:extraClrSchemeLst/>
  <a:extLst>
    <a:ext uri="{05A4C25C-085E-4340-85A3-A5531E510DB2}">
      <thm15:themeFamily xmlns:thm15="http://schemas.microsoft.com/office/thememl/2012/main" name="tasty bites APC.potx" id="{08B6B461-0172-42E6-AC4A-01C98F1F9530}" vid="{AF60A424-DDEB-4E29-AE9D-6C6CDF04E63E}"/>
    </a:ext>
  </a:extLst>
</a:theme>
</file>

<file path=ppt/theme/theme3.xml><?xml version="1.0" encoding="utf-8"?>
<a:theme xmlns:a="http://schemas.openxmlformats.org/drawingml/2006/main" name="2_Presentation Title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wrap="square" lIns="0" tIns="0" rIns="0" bIns="0" rtlCol="0" anchor="t" anchorCtr="0">
        <a:noAutofit/>
      </a:bodyPr>
      <a:lstStyle>
        <a:defPPr>
          <a:defRPr sz="2400" dirty="0" smtClean="0"/>
        </a:defPPr>
      </a:lstStyle>
    </a:txDef>
  </a:objectDefaults>
  <a:extraClrSchemeLst/>
  <a:extLst>
    <a:ext uri="{05A4C25C-085E-4340-85A3-A5531E510DB2}">
      <thm15:themeFamily xmlns:thm15="http://schemas.microsoft.com/office/thememl/2012/main" name="tasty bites APC.potx" id="{08B6B461-0172-42E6-AC4A-01C98F1F9530}" vid="{D6D6B96F-5875-42F7-8190-17230DCC36A9}"/>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33D4684EBEF71428482A2ACE64A4231" ma:contentTypeVersion="4" ma:contentTypeDescription="Create a new document." ma:contentTypeScope="" ma:versionID="2a5e964165e98e06ba5bd7421e457436">
  <xsd:schema xmlns:xsd="http://www.w3.org/2001/XMLSchema" xmlns:xs="http://www.w3.org/2001/XMLSchema" xmlns:p="http://schemas.microsoft.com/office/2006/metadata/properties" xmlns:ns2="03551822-cd4f-46f6-9725-f4ea4021d339" xmlns:ns3="68978b9e-4d23-463e-9b9e-4c1cb84f87fa" targetNamespace="http://schemas.microsoft.com/office/2006/metadata/properties" ma:root="true" ma:fieldsID="41e7d11ab1091e51caabc0bd7375f418" ns2:_="" ns3:_="">
    <xsd:import namespace="03551822-cd4f-46f6-9725-f4ea4021d339"/>
    <xsd:import namespace="68978b9e-4d23-463e-9b9e-4c1cb84f87f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551822-cd4f-46f6-9725-f4ea4021d3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8978b9e-4d23-463e-9b9e-4c1cb84f87f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68978b9e-4d23-463e-9b9e-4c1cb84f87fa">
      <UserInfo>
        <DisplayName/>
        <AccountId xsi:nil="true"/>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20CEF8C-A99B-43C1-85A5-55A68BF16DAE}"/>
</file>

<file path=customXml/itemProps2.xml><?xml version="1.0" encoding="utf-8"?>
<ds:datastoreItem xmlns:ds="http://schemas.openxmlformats.org/officeDocument/2006/customXml" ds:itemID="{959C6D0D-DF5D-4754-8BBE-6A1959C13BC2}">
  <ds:schemaRefs>
    <ds:schemaRef ds:uri="http://schemas.microsoft.com/office/2006/metadata/properties"/>
    <ds:schemaRef ds:uri="http://schemas.microsoft.com/office/infopath/2007/PartnerControls"/>
    <ds:schemaRef ds:uri="850062d4-b4e2-48b4-b9a5-eeb77fe17e48"/>
    <ds:schemaRef ds:uri="2dc4deee-c169-47ee-91cb-dde26aaa9517"/>
  </ds:schemaRefs>
</ds:datastoreItem>
</file>

<file path=customXml/itemProps3.xml><?xml version="1.0" encoding="utf-8"?>
<ds:datastoreItem xmlns:ds="http://schemas.openxmlformats.org/officeDocument/2006/customXml" ds:itemID="{580B343A-AA63-470B-8EF2-A25FC2B28C0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tasty bites APC</Template>
  <TotalTime>5272</TotalTime>
  <Words>1648</Words>
  <Application>Microsoft Office PowerPoint</Application>
  <PresentationFormat>On-screen Show (4:3)</PresentationFormat>
  <Paragraphs>594</Paragraphs>
  <Slides>27</Slides>
  <Notes>13</Notes>
  <HiddenSlides>0</HiddenSlides>
  <MMClips>0</MMClips>
  <ScaleCrop>false</ScaleCrop>
  <HeadingPairs>
    <vt:vector size="4" baseType="variant">
      <vt:variant>
        <vt:lpstr>Theme</vt:lpstr>
      </vt:variant>
      <vt:variant>
        <vt:i4>3</vt:i4>
      </vt:variant>
      <vt:variant>
        <vt:lpstr>Slide Titles</vt:lpstr>
      </vt:variant>
      <vt:variant>
        <vt:i4>27</vt:i4>
      </vt:variant>
    </vt:vector>
  </HeadingPairs>
  <TitlesOfParts>
    <vt:vector size="30" baseType="lpstr">
      <vt:lpstr>1_Office Theme</vt:lpstr>
      <vt:lpstr>Presentation Title Slide</vt:lpstr>
      <vt:lpstr>2_Presentation Title Slide</vt:lpstr>
      <vt:lpstr>Session 5: Arriving at Total PAC Caseload &amp; Other Data Required </vt:lpstr>
      <vt:lpstr>  Arriving at Total PAC Caseload</vt:lpstr>
      <vt:lpstr>Calculating PAC cases</vt:lpstr>
      <vt:lpstr>Example: one large facility</vt:lpstr>
      <vt:lpstr>Example: one small facility</vt:lpstr>
      <vt:lpstr>Data consistency checking </vt:lpstr>
      <vt:lpstr>Data consistency check (cont’d)</vt:lpstr>
      <vt:lpstr>Worthwhile specific checks </vt:lpstr>
      <vt:lpstr>Problem with recording answers in multiple units of time</vt:lpstr>
      <vt:lpstr>Problem with reporting answers in multiple units of time (cont’d)</vt:lpstr>
      <vt:lpstr>Facilities with wrong data entry</vt:lpstr>
      <vt:lpstr>Suspicious case to spot check</vt:lpstr>
      <vt:lpstr>Checking internal consistency of data reported </vt:lpstr>
      <vt:lpstr>Checking internal consistency of data reported (cont’d)</vt:lpstr>
      <vt:lpstr>Calculating total PAC cases</vt:lpstr>
      <vt:lpstr>Weighting example #1  </vt:lpstr>
      <vt:lpstr>Total caseload by region, type of facility and ownership</vt:lpstr>
      <vt:lpstr>Weighting example #2 </vt:lpstr>
      <vt:lpstr>Total case load by type of facility</vt:lpstr>
      <vt:lpstr>Other Data Required</vt:lpstr>
      <vt:lpstr>Number of women of reproductive age</vt:lpstr>
      <vt:lpstr>Annual number of births</vt:lpstr>
      <vt:lpstr>Annual number of births (cont’d)</vt:lpstr>
      <vt:lpstr>Age-specific fertility rates</vt:lpstr>
      <vt:lpstr>Proxy for proportion of women with abortion complications who would seek PAC </vt:lpstr>
      <vt:lpstr>Obtaining proportion of women who did not deliver in health facilities but likely to seek PAC</vt:lpstr>
      <vt:lpstr>Planning status of recent births by region</vt:lpstr>
    </vt:vector>
  </TitlesOfParts>
  <Manager/>
  <Company>Microsoft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Abortion Incidence and Service Availability, 2014</dc:title>
  <dc:subject/>
  <dc:creator>Rachel Jones</dc:creator>
  <cp:keywords/>
  <dc:description/>
  <cp:lastModifiedBy>Ann Moore</cp:lastModifiedBy>
  <cp:revision>217</cp:revision>
  <cp:lastPrinted>2020-08-31T12:19:30Z</cp:lastPrinted>
  <dcterms:created xsi:type="dcterms:W3CDTF">2017-01-04T16:45:44Z</dcterms:created>
  <dcterms:modified xsi:type="dcterms:W3CDTF">2023-05-01T16:13:06Z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0x010100E33D4684EBEF71428482A2ACE64A4231</vt:lpwstr>
  </property>
  <property fmtid="{D5CDD505-2E9C-101B-9397-08002B2CF9AE}" pid="3" name="MediaServiceImageTags">
    <vt:lpwstr/>
  </property>
  <property fmtid="{D5CDD505-2E9C-101B-9397-08002B2CF9AE}" pid="4" name="xd_ProgID">
    <vt:lpwstr/>
  </property>
  <property fmtid="{D5CDD505-2E9C-101B-9397-08002B2CF9AE}" pid="5" name="_SourceUrl">
    <vt:lpwstr/>
  </property>
  <property fmtid="{D5CDD505-2E9C-101B-9397-08002B2CF9AE}" pid="6" name="_SharedFileIndex">
    <vt:lpwstr/>
  </property>
  <property fmtid="{D5CDD505-2E9C-101B-9397-08002B2CF9AE}" pid="7" name="_ColorHex">
    <vt:lpwstr/>
  </property>
  <property fmtid="{D5CDD505-2E9C-101B-9397-08002B2CF9AE}" pid="8" name="_Emoji">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_ColorTag">
    <vt:lpwstr/>
  </property>
  <property fmtid="{D5CDD505-2E9C-101B-9397-08002B2CF9AE}" pid="13" name="TriggerFlowInfo">
    <vt:lpwstr/>
  </property>
  <property fmtid="{D5CDD505-2E9C-101B-9397-08002B2CF9AE}" pid="14" name="xd_Signature">
    <vt:bool>false</vt:bool>
  </property>
</Properties>
</file>