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ppt/theme/theme5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4" r:id="rId2"/>
    <p:sldMasterId id="2147483687" r:id="rId3"/>
  </p:sldMasterIdLst>
  <p:notesMasterIdLst>
    <p:notesMasterId r:id="rId11"/>
  </p:notesMasterIdLst>
  <p:handoutMasterIdLst>
    <p:handoutMasterId r:id="rId12"/>
  </p:handoutMasterIdLst>
  <p:sldIdLst>
    <p:sldId id="399" r:id="rId4"/>
    <p:sldId id="516" r:id="rId5"/>
    <p:sldId id="518" r:id="rId6"/>
    <p:sldId id="519" r:id="rId7"/>
    <p:sldId id="517" r:id="rId8"/>
    <p:sldId id="520" r:id="rId9"/>
    <p:sldId id="521" r:id="rId10"/>
  </p:sldIdLst>
  <p:sldSz cx="9144000" cy="6858000" type="screen4x3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36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chel Jones" initials="RJ" lastIdx="1" clrIdx="0">
    <p:extLst>
      <p:ext uri="{19B8F6BF-5375-455C-9EA6-DF929625EA0E}">
        <p15:presenceInfo xmlns:p15="http://schemas.microsoft.com/office/powerpoint/2012/main" userId="S-1-5-21-912671713-1147432229-2076119496-12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20"/>
    <a:srgbClr val="DFEDEE"/>
    <a:srgbClr val="F0EFEE"/>
    <a:srgbClr val="DFDEDC"/>
    <a:srgbClr val="C5C6C8"/>
    <a:srgbClr val="DEDFDE"/>
    <a:srgbClr val="E1E9F0"/>
    <a:srgbClr val="E1E7E3"/>
    <a:srgbClr val="F4BF1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75746" autoAdjust="0"/>
  </p:normalViewPr>
  <p:slideViewPr>
    <p:cSldViewPr snapToGrid="0" snapToObjects="1">
      <p:cViewPr varScale="1">
        <p:scale>
          <a:sx n="72" d="100"/>
          <a:sy n="72" d="100"/>
        </p:scale>
        <p:origin x="920" y="48"/>
      </p:cViewPr>
      <p:guideLst>
        <p:guide pos="2880"/>
        <p:guide orient="horz" pos="3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20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7341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AEE6B7D8-EDA8-3A4F-B92C-80AD36A23628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7341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7B744228-671C-2F48-87B1-11FCFB265E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414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B72C7CCF-8A7B-EE46-92A5-557BDC9EF3BA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03410" y="638795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4" tIns="46552" rIns="93104" bIns="4655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3775695"/>
            <a:ext cx="5603240" cy="5048241"/>
          </a:xfrm>
          <a:prstGeom prst="rect">
            <a:avLst/>
          </a:prstGeom>
        </p:spPr>
        <p:txBody>
          <a:bodyPr vert="horz" lIns="93104" tIns="46552" rIns="93104" bIns="46552" rtlCol="0"/>
          <a:lstStyle/>
          <a:p>
            <a:pPr lvl="0"/>
            <a:r>
              <a:rPr lang="en-US" dirty="0" smtClean="0"/>
              <a:t>Other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1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B873B0CE-6166-714D-9DE8-697B07EB0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448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3338" y="638175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3B0CE-6166-714D-9DE8-697B07EB01E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762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3338" y="638175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3B0CE-6166-714D-9DE8-697B07EB01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67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3338" y="638175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3B0CE-6166-714D-9DE8-697B07EB01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57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3338" y="638175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3B0CE-6166-714D-9DE8-697B07EB01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48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3338" y="638175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3B0CE-6166-714D-9DE8-697B07EB01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70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3338" y="638175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3B0CE-6166-714D-9DE8-697B07EB01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83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3338" y="638175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3B0CE-6166-714D-9DE8-697B07EB01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46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914400" y="1417320"/>
            <a:ext cx="67818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lnSpc>
                <a:spcPts val="2600"/>
              </a:lnSpc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377440"/>
            <a:ext cx="6781800" cy="35394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>
              <a:defRPr sz="2000" b="1" i="0" baseline="0"/>
            </a:lvl1pPr>
            <a:lvl2pPr marL="457200" indent="-228600">
              <a:defRPr sz="2000"/>
            </a:lvl2pPr>
            <a:lvl3pPr marL="685800">
              <a:spcBef>
                <a:spcPts val="1200"/>
              </a:spcBef>
              <a:defRPr baseline="0">
                <a:latin typeface="arial" charset="0"/>
              </a:defRPr>
            </a:lvl3pPr>
            <a:lvl5pPr>
              <a:defRPr sz="2000"/>
            </a:lvl5pPr>
          </a:lstStyle>
          <a:p>
            <a:r>
              <a:rPr lang="en-US" dirty="0" smtClean="0"/>
              <a:t>Bulleted slides should…</a:t>
            </a:r>
          </a:p>
          <a:p>
            <a:pPr lvl="1"/>
            <a:r>
              <a:rPr lang="en-US" dirty="0" smtClean="0"/>
              <a:t>only include one level of sub-bullets</a:t>
            </a:r>
          </a:p>
          <a:p>
            <a:pPr lvl="1"/>
            <a:r>
              <a:rPr lang="en-US" dirty="0" smtClean="0"/>
              <a:t>contain at most about 50 words, including the title (if you have a lot more, consider a second slide)</a:t>
            </a:r>
          </a:p>
          <a:p>
            <a:pPr lvl="2"/>
            <a:r>
              <a:rPr lang="en-US" dirty="0" smtClean="0"/>
              <a:t>Level 3</a:t>
            </a:r>
          </a:p>
          <a:p>
            <a:r>
              <a:rPr lang="en-US" dirty="0" smtClean="0"/>
              <a:t>If you stick to that limit, you’ll fit (this slide </a:t>
            </a:r>
            <a:br>
              <a:rPr lang="en-US" dirty="0" smtClean="0"/>
            </a:br>
            <a:r>
              <a:rPr lang="en-US" dirty="0" smtClean="0"/>
              <a:t>has 49 words)</a:t>
            </a:r>
          </a:p>
          <a:p>
            <a:pPr lvl="4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6186488"/>
            <a:ext cx="5602288" cy="198437"/>
          </a:xfrm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pPr>
              <a:spcBef>
                <a:spcPct val="50000"/>
              </a:spcBef>
            </a:pPr>
            <a:r>
              <a:rPr lang="en-US" i="1" dirty="0" smtClean="0"/>
              <a:t>Source/</a:t>
            </a:r>
            <a:r>
              <a:rPr lang="en-US" i="1" dirty="0" err="1" smtClean="0"/>
              <a:t>Footnote:</a:t>
            </a:r>
            <a:r>
              <a:rPr lang="en-US" dirty="0" err="1" smtClean="0"/>
              <a:t>Ovid</a:t>
            </a:r>
            <a:r>
              <a:rPr lang="en-US" dirty="0" smtClean="0"/>
              <a:t> </a:t>
            </a:r>
            <a:r>
              <a:rPr lang="en-US" dirty="0" err="1" smtClean="0"/>
              <a:t>ulpa</a:t>
            </a:r>
            <a:r>
              <a:rPr lang="en-US" dirty="0" smtClean="0"/>
              <a:t> </a:t>
            </a:r>
            <a:r>
              <a:rPr lang="en-US" dirty="0" err="1" smtClean="0"/>
              <a:t>perovident</a:t>
            </a:r>
            <a:r>
              <a:rPr lang="en-US" dirty="0" smtClean="0"/>
              <a:t> </a:t>
            </a:r>
            <a:r>
              <a:rPr lang="en-US" dirty="0" err="1" smtClean="0"/>
              <a:t>faciatiam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soluptum</a:t>
            </a:r>
            <a:r>
              <a:rPr lang="en-US" dirty="0" smtClean="0"/>
              <a:t> </a:t>
            </a:r>
            <a:r>
              <a:rPr lang="en-US" dirty="0" err="1" smtClean="0"/>
              <a:t>comnim</a:t>
            </a:r>
            <a:r>
              <a:rPr lang="en-US" dirty="0" smtClean="0"/>
              <a:t> </a:t>
            </a:r>
            <a:r>
              <a:rPr lang="en-US" dirty="0" err="1" smtClean="0"/>
              <a:t>eiciet</a:t>
            </a:r>
            <a:r>
              <a:rPr lang="en-US" dirty="0" smtClean="0"/>
              <a:t> </a:t>
            </a:r>
            <a:r>
              <a:rPr lang="en-US" dirty="0" err="1" smtClean="0"/>
              <a:t>esequas</a:t>
            </a:r>
            <a:r>
              <a:rPr lang="en-US" dirty="0" smtClean="0"/>
              <a:t> </a:t>
            </a:r>
            <a:r>
              <a:rPr lang="en-US" dirty="0" err="1" smtClean="0"/>
              <a:t>pedi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14440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960" userDrawn="1">
          <p15:clr>
            <a:srgbClr val="FBAE40"/>
          </p15:clr>
        </p15:guide>
        <p15:guide id="2" orient="horz" pos="1584" userDrawn="1">
          <p15:clr>
            <a:srgbClr val="FBAE40"/>
          </p15:clr>
        </p15:guide>
        <p15:guide id="3" pos="5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er Slide with 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417320"/>
            <a:ext cx="67818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ctr">
              <a:lnSpc>
                <a:spcPts val="2600"/>
              </a:lnSpc>
              <a:defRPr sz="2400" baseline="0"/>
            </a:lvl1pPr>
          </a:lstStyle>
          <a:p>
            <a:r>
              <a:rPr lang="en-US" dirty="0" smtClean="0"/>
              <a:t>Closer Slide with 1 Partner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377440"/>
            <a:ext cx="6781800" cy="17068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ctr">
              <a:buNone/>
              <a:defRPr sz="2000" b="1" i="0" baseline="0">
                <a:latin typeface="Arial Black" charset="0"/>
                <a:ea typeface="Arial Black" charset="0"/>
                <a:cs typeface="Arial Black" charset="0"/>
              </a:defRPr>
            </a:lvl1pPr>
            <a:lvl2pPr marL="228600" indent="0">
              <a:buNone/>
              <a:defRPr sz="2400" b="1" i="0">
                <a:latin typeface="Arial Black" charset="0"/>
                <a:ea typeface="Arial Black" charset="0"/>
                <a:cs typeface="Arial Black" charset="0"/>
              </a:defRPr>
            </a:lvl2pPr>
            <a:lvl3pPr marL="457200" indent="0">
              <a:spcBef>
                <a:spcPts val="1200"/>
              </a:spcBef>
              <a:buNone/>
              <a:defRPr sz="2400" b="1" i="0" baseline="0">
                <a:latin typeface="arial" charset="0"/>
              </a:defRPr>
            </a:lvl3pPr>
            <a:lvl5pPr marL="1828800" indent="0">
              <a:buNone/>
              <a:defRPr sz="2400" b="1" i="0"/>
            </a:lvl5pPr>
          </a:lstStyle>
          <a:p>
            <a:r>
              <a:rPr lang="en-US" dirty="0" smtClean="0"/>
              <a:t>Thank you text here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572000" y="4744403"/>
            <a:ext cx="2773680" cy="110807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971" y="4585402"/>
            <a:ext cx="1301578" cy="142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00961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960">
          <p15:clr>
            <a:srgbClr val="FBAE40"/>
          </p15:clr>
        </p15:guide>
        <p15:guide id="2" orient="horz" pos="1584">
          <p15:clr>
            <a:srgbClr val="FBAE40"/>
          </p15:clr>
        </p15:guide>
        <p15:guide id="3" pos="576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loser Slide with 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417320"/>
            <a:ext cx="67818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ctr">
              <a:lnSpc>
                <a:spcPts val="2600"/>
              </a:lnSpc>
              <a:defRPr sz="2400" baseline="0"/>
            </a:lvl1pPr>
          </a:lstStyle>
          <a:p>
            <a:r>
              <a:rPr lang="en-US" dirty="0" smtClean="0"/>
              <a:t>Closer Slide with 2 Partners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377440"/>
            <a:ext cx="6781800" cy="17068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ctr">
              <a:buNone/>
              <a:defRPr sz="2000" b="1" i="0" baseline="0">
                <a:latin typeface="Arial Black" charset="0"/>
                <a:ea typeface="Arial Black" charset="0"/>
                <a:cs typeface="Arial Black" charset="0"/>
              </a:defRPr>
            </a:lvl1pPr>
            <a:lvl2pPr marL="228600" indent="0">
              <a:buNone/>
              <a:defRPr sz="2400" b="1" i="0">
                <a:latin typeface="Arial Black" charset="0"/>
                <a:ea typeface="Arial Black" charset="0"/>
                <a:cs typeface="Arial Black" charset="0"/>
              </a:defRPr>
            </a:lvl2pPr>
            <a:lvl3pPr marL="457200" indent="0">
              <a:spcBef>
                <a:spcPts val="1200"/>
              </a:spcBef>
              <a:buNone/>
              <a:defRPr sz="2400" b="1" i="0" baseline="0">
                <a:latin typeface="arial" charset="0"/>
              </a:defRPr>
            </a:lvl3pPr>
            <a:lvl5pPr marL="1828800" indent="0">
              <a:buNone/>
              <a:defRPr sz="2400" b="1" i="0"/>
            </a:lvl5pPr>
          </a:lstStyle>
          <a:p>
            <a:r>
              <a:rPr lang="en-US" dirty="0" smtClean="0"/>
              <a:t>Thank you text here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3760179" y="4744403"/>
            <a:ext cx="1326977" cy="110807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150" y="4585402"/>
            <a:ext cx="1301578" cy="1426076"/>
          </a:xfrm>
          <a:prstGeom prst="rect">
            <a:avLst/>
          </a:prstGeom>
        </p:spPr>
      </p:pic>
      <p:sp>
        <p:nvSpPr>
          <p:cNvPr id="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608298" y="4744403"/>
            <a:ext cx="1326977" cy="110807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21444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960">
          <p15:clr>
            <a:srgbClr val="FBAE40"/>
          </p15:clr>
        </p15:guide>
        <p15:guide id="2" orient="horz" pos="1584">
          <p15:clr>
            <a:srgbClr val="FBAE40"/>
          </p15:clr>
        </p15:guide>
        <p15:guide id="3" pos="57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loser Slide with 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417320"/>
            <a:ext cx="67818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ctr">
              <a:lnSpc>
                <a:spcPts val="2600"/>
              </a:lnSpc>
              <a:defRPr sz="2400" baseline="0"/>
            </a:lvl1pPr>
          </a:lstStyle>
          <a:p>
            <a:r>
              <a:rPr lang="en-US" dirty="0" smtClean="0"/>
              <a:t>Closer Slide with 3 Partners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377440"/>
            <a:ext cx="6781800" cy="17068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ctr">
              <a:buNone/>
              <a:defRPr sz="2000" b="1" i="0" baseline="0">
                <a:latin typeface="Arial Black" charset="0"/>
                <a:ea typeface="Arial Black" charset="0"/>
                <a:cs typeface="Arial Black" charset="0"/>
              </a:defRPr>
            </a:lvl1pPr>
            <a:lvl2pPr marL="228600" indent="0">
              <a:buNone/>
              <a:defRPr sz="2400" b="1" i="0">
                <a:latin typeface="Arial Black" charset="0"/>
                <a:ea typeface="Arial Black" charset="0"/>
                <a:cs typeface="Arial Black" charset="0"/>
              </a:defRPr>
            </a:lvl2pPr>
            <a:lvl3pPr marL="457200" indent="0">
              <a:spcBef>
                <a:spcPts val="1200"/>
              </a:spcBef>
              <a:buNone/>
              <a:defRPr sz="2400" b="1" i="0" baseline="0">
                <a:latin typeface="arial" charset="0"/>
              </a:defRPr>
            </a:lvl3pPr>
            <a:lvl5pPr marL="1828800" indent="0">
              <a:buNone/>
              <a:defRPr sz="2400" b="1" i="0"/>
            </a:lvl5pPr>
          </a:lstStyle>
          <a:p>
            <a:r>
              <a:rPr lang="en-US" dirty="0" smtClean="0"/>
              <a:t>Thank you text here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2715742" y="4744403"/>
            <a:ext cx="1326977" cy="110807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585402"/>
            <a:ext cx="1301578" cy="1426076"/>
          </a:xfrm>
          <a:prstGeom prst="rect">
            <a:avLst/>
          </a:prstGeom>
        </p:spPr>
      </p:pic>
      <p:sp>
        <p:nvSpPr>
          <p:cNvPr id="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42483" y="4744403"/>
            <a:ext cx="1326977" cy="110807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6369223" y="4744403"/>
            <a:ext cx="1326977" cy="110807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2932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960">
          <p15:clr>
            <a:srgbClr val="FBAE40"/>
          </p15:clr>
        </p15:guide>
        <p15:guide id="2" orient="horz" pos="1584">
          <p15:clr>
            <a:srgbClr val="FBAE40"/>
          </p15:clr>
        </p15:guide>
        <p15:guide id="3" pos="57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914400" y="1812517"/>
            <a:ext cx="73152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14400" y="3076479"/>
            <a:ext cx="7315200" cy="357601"/>
          </a:xfrm>
          <a:prstGeom prst="rect">
            <a:avLst/>
          </a:prstGeom>
        </p:spPr>
        <p:txBody>
          <a:bodyPr/>
          <a:lstStyle>
            <a:lvl1pPr algn="ctr">
              <a:defRPr baseline="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Presentation Subtitle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-6858000" y="2976880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783057"/>
            <a:ext cx="7315200" cy="34434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smtClean="0"/>
              <a:t>Author name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914400" y="2788416"/>
            <a:ext cx="73152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65069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232" userDrawn="1">
          <p15:clr>
            <a:srgbClr val="FBAE40"/>
          </p15:clr>
        </p15:guide>
        <p15:guide id="2" orient="horz" pos="26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/>
          <a:lstStyle/>
          <a:p>
            <a:fld id="{8C4E44D7-D10D-438A-89B1-B1D4DF645E5C}" type="datetime1">
              <a:rPr lang="en-US" smtClean="0"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89542" y="6249079"/>
            <a:ext cx="1279663" cy="365125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</a:lstStyle>
          <a:p>
            <a:fld id="{09679E61-0207-4115-88C3-5498847591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833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with 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812517"/>
            <a:ext cx="73152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Presentation Title </a:t>
            </a:r>
            <a:br>
              <a:rPr lang="en-US" dirty="0" smtClean="0"/>
            </a:br>
            <a:r>
              <a:rPr lang="en-US" dirty="0" smtClean="0"/>
              <a:t>with Partner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14400" y="3076479"/>
            <a:ext cx="7315200" cy="357601"/>
          </a:xfrm>
          <a:prstGeom prst="rect">
            <a:avLst/>
          </a:prstGeom>
        </p:spPr>
        <p:txBody>
          <a:bodyPr/>
          <a:lstStyle>
            <a:lvl1pPr algn="ctr">
              <a:defRPr baseline="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Presentation Subtitle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-6858000" y="2976880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783057"/>
            <a:ext cx="7315200" cy="34434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smtClean="0"/>
              <a:t>Author name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914400" y="2788416"/>
            <a:ext cx="73152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572000" y="4744403"/>
            <a:ext cx="2773680" cy="11080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167" y="4679066"/>
            <a:ext cx="1301578" cy="142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6173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232">
          <p15:clr>
            <a:srgbClr val="FBAE40"/>
          </p15:clr>
        </p15:guide>
        <p15:guide id="2" orient="horz" pos="26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esentation Title with 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812517"/>
            <a:ext cx="73152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Presentation Title </a:t>
            </a:r>
            <a:br>
              <a:rPr lang="en-US" dirty="0" smtClean="0"/>
            </a:br>
            <a:r>
              <a:rPr lang="en-US" dirty="0" smtClean="0"/>
              <a:t>with 2 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14400" y="3076479"/>
            <a:ext cx="7315200" cy="357601"/>
          </a:xfrm>
          <a:prstGeom prst="rect">
            <a:avLst/>
          </a:prstGeom>
        </p:spPr>
        <p:txBody>
          <a:bodyPr/>
          <a:lstStyle>
            <a:lvl1pPr algn="ctr">
              <a:defRPr baseline="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Presentation Subtitle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-6858000" y="2976880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783057"/>
            <a:ext cx="7315200" cy="34434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smtClean="0"/>
              <a:t>Author name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914400" y="2788416"/>
            <a:ext cx="73152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3760179" y="4744403"/>
            <a:ext cx="1326977" cy="11080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150" y="4585402"/>
            <a:ext cx="1301578" cy="1426076"/>
          </a:xfrm>
          <a:prstGeom prst="rect">
            <a:avLst/>
          </a:prstGeom>
        </p:spPr>
      </p:pic>
      <p:sp>
        <p:nvSpPr>
          <p:cNvPr id="12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608298" y="4744403"/>
            <a:ext cx="1326977" cy="11080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01242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232">
          <p15:clr>
            <a:srgbClr val="FBAE40"/>
          </p15:clr>
        </p15:guide>
        <p15:guide id="2" orient="horz" pos="26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esentation Title with 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812517"/>
            <a:ext cx="73152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Presentation Title </a:t>
            </a:r>
            <a:br>
              <a:rPr lang="en-US" dirty="0" smtClean="0"/>
            </a:br>
            <a:r>
              <a:rPr lang="en-US" smtClean="0"/>
              <a:t>with 3 </a:t>
            </a:r>
            <a:r>
              <a:rPr lang="en-US" dirty="0" smtClean="0"/>
              <a:t>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14400" y="3076479"/>
            <a:ext cx="7315200" cy="357601"/>
          </a:xfrm>
          <a:prstGeom prst="rect">
            <a:avLst/>
          </a:prstGeom>
        </p:spPr>
        <p:txBody>
          <a:bodyPr/>
          <a:lstStyle>
            <a:lvl1pPr algn="ctr">
              <a:defRPr baseline="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Presentation Subtitle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-6858000" y="2976880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783057"/>
            <a:ext cx="7315200" cy="34434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smtClean="0"/>
              <a:t>Author name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914400" y="2788416"/>
            <a:ext cx="73152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3108547" y="4744403"/>
            <a:ext cx="1326977" cy="11080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205" y="4585402"/>
            <a:ext cx="1301578" cy="1426076"/>
          </a:xfrm>
          <a:prstGeom prst="rect">
            <a:avLst/>
          </a:prstGeom>
        </p:spPr>
      </p:pic>
      <p:sp>
        <p:nvSpPr>
          <p:cNvPr id="14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935288" y="4744403"/>
            <a:ext cx="1326977" cy="11080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6762028" y="4744403"/>
            <a:ext cx="1326977" cy="11080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83311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232">
          <p15:clr>
            <a:srgbClr val="FBAE40"/>
          </p15:clr>
        </p15:guide>
        <p15:guide id="2" orient="horz" pos="26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bas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417320"/>
            <a:ext cx="67818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lnSpc>
                <a:spcPts val="2600"/>
              </a:lnSpc>
              <a:defRPr sz="2400" baseline="0"/>
            </a:lvl1pPr>
          </a:lstStyle>
          <a:p>
            <a:r>
              <a:rPr lang="en-US" dirty="0" smtClean="0"/>
              <a:t>2 column slide, one line header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331720"/>
            <a:ext cx="7133968" cy="3539430"/>
          </a:xfrm>
          <a:prstGeom prst="rect">
            <a:avLst/>
          </a:prstGeom>
        </p:spPr>
        <p:txBody>
          <a:bodyPr vert="horz" wrap="square" lIns="0" tIns="0" rIns="0" bIns="0" numCol="2" rtlCol="0">
            <a:noAutofit/>
          </a:bodyPr>
          <a:lstStyle>
            <a:lvl1pPr>
              <a:defRPr sz="2000" b="1" i="0" baseline="0"/>
            </a:lvl1pPr>
            <a:lvl2pPr marL="457200" indent="-228600">
              <a:spcBef>
                <a:spcPts val="600"/>
              </a:spcBef>
              <a:defRPr sz="2000"/>
            </a:lvl2pPr>
            <a:lvl3pPr marL="685800">
              <a:spcBef>
                <a:spcPts val="600"/>
              </a:spcBef>
              <a:defRPr baseline="0">
                <a:latin typeface="arial" charset="0"/>
              </a:defRPr>
            </a:lvl3pPr>
            <a:lvl5pPr>
              <a:defRPr sz="2000"/>
            </a:lvl5pPr>
          </a:lstStyle>
          <a:p>
            <a:r>
              <a:rPr lang="en-US" dirty="0" smtClean="0"/>
              <a:t>Bulleted slides should…</a:t>
            </a:r>
          </a:p>
          <a:p>
            <a:pPr lvl="1"/>
            <a:r>
              <a:rPr lang="en-US" dirty="0" smtClean="0"/>
              <a:t>only include one level of sub-bullets</a:t>
            </a:r>
          </a:p>
          <a:p>
            <a:pPr lvl="1"/>
            <a:r>
              <a:rPr lang="en-US" dirty="0" smtClean="0"/>
              <a:t>contain at most about 50 words, including the title (if you have a lot more, consider a second slide)</a:t>
            </a:r>
          </a:p>
          <a:p>
            <a:pPr lvl="2"/>
            <a:r>
              <a:rPr lang="en-US" dirty="0" smtClean="0"/>
              <a:t>Level 3</a:t>
            </a:r>
          </a:p>
          <a:p>
            <a:endParaRPr lang="en-US" dirty="0" smtClean="0"/>
          </a:p>
          <a:p>
            <a:r>
              <a:rPr lang="en-US" dirty="0" smtClean="0"/>
              <a:t>If you stick to that limit, you’ll fit (this slide </a:t>
            </a:r>
            <a:br>
              <a:rPr lang="en-US" dirty="0" smtClean="0"/>
            </a:br>
            <a:r>
              <a:rPr lang="en-US" dirty="0" smtClean="0"/>
              <a:t>has 49 words)</a:t>
            </a:r>
          </a:p>
          <a:p>
            <a:pPr lvl="4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6186488"/>
            <a:ext cx="5602288" cy="198437"/>
          </a:xfrm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pPr>
              <a:spcBef>
                <a:spcPct val="50000"/>
              </a:spcBef>
            </a:pPr>
            <a:r>
              <a:rPr lang="en-US" i="1" dirty="0" smtClean="0"/>
              <a:t>Source/</a:t>
            </a:r>
            <a:r>
              <a:rPr lang="en-US" i="1" dirty="0" err="1" smtClean="0"/>
              <a:t>Footnote:</a:t>
            </a:r>
            <a:r>
              <a:rPr lang="en-US" dirty="0" err="1" smtClean="0"/>
              <a:t>Ovid</a:t>
            </a:r>
            <a:r>
              <a:rPr lang="en-US" dirty="0" smtClean="0"/>
              <a:t> </a:t>
            </a:r>
            <a:r>
              <a:rPr lang="en-US" dirty="0" err="1" smtClean="0"/>
              <a:t>ulpa</a:t>
            </a:r>
            <a:r>
              <a:rPr lang="en-US" dirty="0" smtClean="0"/>
              <a:t> </a:t>
            </a:r>
            <a:r>
              <a:rPr lang="en-US" dirty="0" err="1" smtClean="0"/>
              <a:t>perovident</a:t>
            </a:r>
            <a:r>
              <a:rPr lang="en-US" dirty="0" smtClean="0"/>
              <a:t> </a:t>
            </a:r>
            <a:r>
              <a:rPr lang="en-US" dirty="0" err="1" smtClean="0"/>
              <a:t>faciatiam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soluptum</a:t>
            </a:r>
            <a:r>
              <a:rPr lang="en-US" dirty="0" smtClean="0"/>
              <a:t> </a:t>
            </a:r>
            <a:r>
              <a:rPr lang="en-US" dirty="0" err="1" smtClean="0"/>
              <a:t>comnim</a:t>
            </a:r>
            <a:r>
              <a:rPr lang="en-US" dirty="0" smtClean="0"/>
              <a:t> </a:t>
            </a:r>
            <a:r>
              <a:rPr lang="en-US" dirty="0" err="1" smtClean="0"/>
              <a:t>eiciet</a:t>
            </a:r>
            <a:r>
              <a:rPr lang="en-US" dirty="0" smtClean="0"/>
              <a:t> </a:t>
            </a:r>
            <a:r>
              <a:rPr lang="en-US" dirty="0" err="1" smtClean="0"/>
              <a:t>esequas</a:t>
            </a:r>
            <a:r>
              <a:rPr lang="en-US" dirty="0" smtClean="0"/>
              <a:t> </a:t>
            </a:r>
            <a:r>
              <a:rPr lang="en-US" dirty="0" err="1" smtClean="0"/>
              <a:t>pedi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2410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576" userDrawn="1">
          <p15:clr>
            <a:srgbClr val="FBAE40"/>
          </p15:clr>
        </p15:guide>
        <p15:guide id="2" orient="horz" pos="960" userDrawn="1">
          <p15:clr>
            <a:srgbClr val="FBAE40"/>
          </p15:clr>
        </p15:guide>
        <p15:guide id="3" orient="horz" pos="15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Text, 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417320"/>
            <a:ext cx="348488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lnSpc>
                <a:spcPts val="2600"/>
              </a:lnSpc>
              <a:defRPr sz="2400" baseline="0"/>
            </a:lvl1pPr>
          </a:lstStyle>
          <a:p>
            <a:r>
              <a:rPr lang="en-US" dirty="0" smtClean="0"/>
              <a:t>1 column + picture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331720"/>
            <a:ext cx="3484880" cy="3539430"/>
          </a:xfrm>
          <a:prstGeom prst="rect">
            <a:avLst/>
          </a:prstGeom>
        </p:spPr>
        <p:txBody>
          <a:bodyPr vert="horz" wrap="square" lIns="0" tIns="0" rIns="0" bIns="0" numCol="1" rtlCol="0">
            <a:noAutofit/>
          </a:bodyPr>
          <a:lstStyle>
            <a:lvl1pPr>
              <a:defRPr sz="2000" b="1" i="0" baseline="0"/>
            </a:lvl1pPr>
            <a:lvl2pPr marL="457200" indent="-228600">
              <a:spcBef>
                <a:spcPts val="600"/>
              </a:spcBef>
              <a:defRPr sz="2000"/>
            </a:lvl2pPr>
            <a:lvl3pPr marL="685800">
              <a:spcBef>
                <a:spcPts val="600"/>
              </a:spcBef>
              <a:defRPr baseline="0">
                <a:latin typeface="arial" charset="0"/>
              </a:defRPr>
            </a:lvl3pPr>
            <a:lvl5pPr>
              <a:defRPr sz="2000"/>
            </a:lvl5pPr>
          </a:lstStyle>
          <a:p>
            <a:r>
              <a:rPr lang="en-US" dirty="0" smtClean="0"/>
              <a:t>Bulleted slides should…</a:t>
            </a:r>
          </a:p>
          <a:p>
            <a:pPr lvl="1"/>
            <a:r>
              <a:rPr lang="en-US" dirty="0" smtClean="0"/>
              <a:t>only include one level of sub-bullets</a:t>
            </a:r>
          </a:p>
          <a:p>
            <a:pPr lvl="1"/>
            <a:r>
              <a:rPr lang="en-US" dirty="0" smtClean="0"/>
              <a:t>contain at most about 50 words, including the title (if you have a lot more, consider a second slide)</a:t>
            </a:r>
          </a:p>
          <a:p>
            <a:pPr lvl="2"/>
            <a:r>
              <a:rPr lang="en-US" dirty="0" smtClean="0"/>
              <a:t>Level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6186488"/>
            <a:ext cx="5602288" cy="198437"/>
          </a:xfrm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pPr>
              <a:spcBef>
                <a:spcPct val="50000"/>
              </a:spcBef>
            </a:pPr>
            <a:r>
              <a:rPr lang="en-US" i="1" dirty="0" smtClean="0"/>
              <a:t>Source/</a:t>
            </a:r>
            <a:r>
              <a:rPr lang="en-US" i="1" dirty="0" err="1" smtClean="0"/>
              <a:t>Footnote:</a:t>
            </a:r>
            <a:r>
              <a:rPr lang="en-US" dirty="0" err="1" smtClean="0"/>
              <a:t>Ovid</a:t>
            </a:r>
            <a:r>
              <a:rPr lang="en-US" dirty="0" smtClean="0"/>
              <a:t> </a:t>
            </a:r>
            <a:r>
              <a:rPr lang="en-US" dirty="0" err="1" smtClean="0"/>
              <a:t>ulpa</a:t>
            </a:r>
            <a:r>
              <a:rPr lang="en-US" dirty="0" smtClean="0"/>
              <a:t> </a:t>
            </a:r>
            <a:r>
              <a:rPr lang="en-US" dirty="0" err="1" smtClean="0"/>
              <a:t>perovident</a:t>
            </a:r>
            <a:r>
              <a:rPr lang="en-US" dirty="0" smtClean="0"/>
              <a:t> </a:t>
            </a:r>
            <a:r>
              <a:rPr lang="en-US" dirty="0" err="1" smtClean="0"/>
              <a:t>faciatiam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soluptum</a:t>
            </a:r>
            <a:r>
              <a:rPr lang="en-US" dirty="0" smtClean="0"/>
              <a:t> </a:t>
            </a:r>
            <a:r>
              <a:rPr lang="en-US" dirty="0" err="1" smtClean="0"/>
              <a:t>comnim</a:t>
            </a:r>
            <a:r>
              <a:rPr lang="en-US" dirty="0" smtClean="0"/>
              <a:t> </a:t>
            </a:r>
            <a:r>
              <a:rPr lang="en-US" dirty="0" err="1" smtClean="0"/>
              <a:t>eiciet</a:t>
            </a:r>
            <a:r>
              <a:rPr lang="en-US" dirty="0" smtClean="0"/>
              <a:t> </a:t>
            </a:r>
            <a:r>
              <a:rPr lang="en-US" dirty="0" err="1" smtClean="0"/>
              <a:t>esequas</a:t>
            </a:r>
            <a:r>
              <a:rPr lang="en-US" dirty="0" smtClean="0"/>
              <a:t> </a:t>
            </a:r>
            <a:r>
              <a:rPr lang="en-US" dirty="0" err="1" smtClean="0"/>
              <a:t>pedi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724400" y="1417320"/>
            <a:ext cx="2951480" cy="4530725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6237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576" userDrawn="1">
          <p15:clr>
            <a:srgbClr val="FBAE40"/>
          </p15:clr>
        </p15:guide>
        <p15:guide id="2" pos="2976" userDrawn="1">
          <p15:clr>
            <a:srgbClr val="FBAE40"/>
          </p15:clr>
        </p15:guide>
        <p15:guide id="3" orient="horz" pos="960" userDrawn="1">
          <p15:clr>
            <a:srgbClr val="FBAE40"/>
          </p15:clr>
        </p15:guide>
        <p15:guide id="4" orient="horz" pos="15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Page with x-axis 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028700" y="1417320"/>
            <a:ext cx="7086600" cy="685800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 smtClean="0"/>
              <a:t>Blank Chart Page with Footnote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028700" y="6186488"/>
            <a:ext cx="7086600" cy="198437"/>
          </a:xfrm>
        </p:spPr>
        <p:txBody>
          <a:bodyPr/>
          <a:lstStyle>
            <a:lvl1pPr marL="0" indent="0" algn="ctr">
              <a:buFontTx/>
              <a:buNone/>
              <a:defRPr sz="1000"/>
            </a:lvl1pPr>
          </a:lstStyle>
          <a:p>
            <a:pPr>
              <a:spcBef>
                <a:spcPct val="50000"/>
              </a:spcBef>
            </a:pPr>
            <a:r>
              <a:rPr lang="en-US" i="1" dirty="0" smtClean="0"/>
              <a:t>Source/</a:t>
            </a:r>
            <a:r>
              <a:rPr lang="en-US" i="1" dirty="0" err="1" smtClean="0"/>
              <a:t>Footnote:</a:t>
            </a:r>
            <a:r>
              <a:rPr lang="en-US" dirty="0" err="1" smtClean="0"/>
              <a:t>Ovid</a:t>
            </a:r>
            <a:r>
              <a:rPr lang="en-US" dirty="0" smtClean="0"/>
              <a:t> </a:t>
            </a:r>
            <a:r>
              <a:rPr lang="en-US" dirty="0" err="1" smtClean="0"/>
              <a:t>ulpa</a:t>
            </a:r>
            <a:r>
              <a:rPr lang="en-US" dirty="0" smtClean="0"/>
              <a:t> </a:t>
            </a:r>
            <a:r>
              <a:rPr lang="en-US" dirty="0" err="1" smtClean="0"/>
              <a:t>perovident</a:t>
            </a:r>
            <a:r>
              <a:rPr lang="en-US" dirty="0" smtClean="0"/>
              <a:t> </a:t>
            </a:r>
            <a:r>
              <a:rPr lang="en-US" dirty="0" err="1" smtClean="0"/>
              <a:t>faciatiam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soluptum</a:t>
            </a:r>
            <a:r>
              <a:rPr lang="en-US" dirty="0" smtClean="0"/>
              <a:t> </a:t>
            </a:r>
            <a:r>
              <a:rPr lang="en-US" dirty="0" err="1" smtClean="0"/>
              <a:t>comnim</a:t>
            </a:r>
            <a:r>
              <a:rPr lang="en-US" dirty="0" smtClean="0"/>
              <a:t> </a:t>
            </a:r>
            <a:r>
              <a:rPr lang="en-US" dirty="0" err="1" smtClean="0"/>
              <a:t>eiciet</a:t>
            </a:r>
            <a:r>
              <a:rPr lang="en-US" dirty="0" smtClean="0"/>
              <a:t> </a:t>
            </a:r>
            <a:r>
              <a:rPr lang="en-US" dirty="0" err="1" smtClean="0"/>
              <a:t>esequas</a:t>
            </a:r>
            <a:r>
              <a:rPr lang="en-US" dirty="0" smtClean="0"/>
              <a:t> </a:t>
            </a:r>
            <a:r>
              <a:rPr lang="en-US" dirty="0" err="1" smtClean="0"/>
              <a:t>pedi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028700" y="2240280"/>
            <a:ext cx="7086599" cy="403225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lvl="0"/>
            <a:r>
              <a:rPr lang="en-US" dirty="0" err="1" smtClean="0"/>
              <a:t>Subhed</a:t>
            </a:r>
            <a:r>
              <a:rPr lang="en-US" dirty="0" smtClean="0"/>
              <a:t> here on one to two lines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618205" y="3146854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028700" y="5811838"/>
            <a:ext cx="7086599" cy="274637"/>
          </a:xfrm>
        </p:spPr>
        <p:txBody>
          <a:bodyPr/>
          <a:lstStyle>
            <a:lvl1pPr marL="0" indent="0" algn="ctr">
              <a:buFont typeface="Arial" charset="0"/>
              <a:buNone/>
              <a:defRPr sz="1100" b="1" i="0" baseline="0"/>
            </a:lvl1pPr>
            <a:lvl2pPr marL="457200" indent="0">
              <a:buFont typeface="Arial" charset="0"/>
              <a:buNone/>
              <a:defRPr/>
            </a:lvl2pPr>
            <a:lvl3pPr marL="914400" indent="0">
              <a:buFont typeface="Arial" charset="0"/>
              <a:buNone/>
              <a:defRPr/>
            </a:lvl3pPr>
            <a:lvl4pPr marL="1371600" indent="0">
              <a:buFont typeface="Arial" charset="0"/>
              <a:buNone/>
              <a:defRPr/>
            </a:lvl4pPr>
            <a:lvl5pPr marL="1828800" indent="0">
              <a:buFont typeface="Arial" charset="0"/>
              <a:buNone/>
              <a:defRPr/>
            </a:lvl5pPr>
          </a:lstStyle>
          <a:p>
            <a:pPr lvl="0"/>
            <a:r>
              <a:rPr lang="en-US" dirty="0" smtClean="0"/>
              <a:t>X-axis label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7294880" y="5933440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4755872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4" orient="horz" pos="3648">
          <p15:clr>
            <a:srgbClr val="FBAE40"/>
          </p15:clr>
        </p15:guide>
        <p15:guide id="5" pos="648" userDrawn="1">
          <p15:clr>
            <a:srgbClr val="FBAE40"/>
          </p15:clr>
        </p15:guide>
        <p15:guide id="6" pos="511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Page without x axis 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028700" y="1417320"/>
            <a:ext cx="7086600" cy="685800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 smtClean="0"/>
              <a:t>Blank Chart Page with Footnote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028700" y="6186488"/>
            <a:ext cx="7086600" cy="198437"/>
          </a:xfrm>
        </p:spPr>
        <p:txBody>
          <a:bodyPr/>
          <a:lstStyle>
            <a:lvl1pPr marL="0" indent="0" algn="ctr">
              <a:buFontTx/>
              <a:buNone/>
              <a:defRPr sz="1000"/>
            </a:lvl1pPr>
          </a:lstStyle>
          <a:p>
            <a:pPr>
              <a:spcBef>
                <a:spcPct val="50000"/>
              </a:spcBef>
            </a:pPr>
            <a:r>
              <a:rPr lang="en-US" i="1" dirty="0" smtClean="0"/>
              <a:t>Source/</a:t>
            </a:r>
            <a:r>
              <a:rPr lang="en-US" i="1" dirty="0" err="1" smtClean="0"/>
              <a:t>Footnote:</a:t>
            </a:r>
            <a:r>
              <a:rPr lang="en-US" dirty="0" err="1" smtClean="0"/>
              <a:t>Ovid</a:t>
            </a:r>
            <a:r>
              <a:rPr lang="en-US" dirty="0" smtClean="0"/>
              <a:t> </a:t>
            </a:r>
            <a:r>
              <a:rPr lang="en-US" dirty="0" err="1" smtClean="0"/>
              <a:t>ulpa</a:t>
            </a:r>
            <a:r>
              <a:rPr lang="en-US" dirty="0" smtClean="0"/>
              <a:t> </a:t>
            </a:r>
            <a:r>
              <a:rPr lang="en-US" dirty="0" err="1" smtClean="0"/>
              <a:t>perovident</a:t>
            </a:r>
            <a:r>
              <a:rPr lang="en-US" dirty="0" smtClean="0"/>
              <a:t> </a:t>
            </a:r>
            <a:r>
              <a:rPr lang="en-US" dirty="0" err="1" smtClean="0"/>
              <a:t>faciatiam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soluptum</a:t>
            </a:r>
            <a:r>
              <a:rPr lang="en-US" dirty="0" smtClean="0"/>
              <a:t> </a:t>
            </a:r>
            <a:r>
              <a:rPr lang="en-US" dirty="0" err="1" smtClean="0"/>
              <a:t>comnim</a:t>
            </a:r>
            <a:r>
              <a:rPr lang="en-US" dirty="0" smtClean="0"/>
              <a:t> </a:t>
            </a:r>
            <a:r>
              <a:rPr lang="en-US" dirty="0" err="1" smtClean="0"/>
              <a:t>eiciet</a:t>
            </a:r>
            <a:r>
              <a:rPr lang="en-US" dirty="0" smtClean="0"/>
              <a:t> </a:t>
            </a:r>
            <a:r>
              <a:rPr lang="en-US" dirty="0" err="1" smtClean="0"/>
              <a:t>esequas</a:t>
            </a:r>
            <a:r>
              <a:rPr lang="en-US" dirty="0" smtClean="0"/>
              <a:t> </a:t>
            </a:r>
            <a:r>
              <a:rPr lang="en-US" dirty="0" err="1" smtClean="0"/>
              <a:t>pedi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028700" y="2240280"/>
            <a:ext cx="7086599" cy="403225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lvl="0"/>
            <a:r>
              <a:rPr lang="en-US" dirty="0" err="1" smtClean="0"/>
              <a:t>Subhed</a:t>
            </a:r>
            <a:r>
              <a:rPr lang="en-US" dirty="0" smtClean="0"/>
              <a:t> here on one to two lines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618205" y="3146854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7294880" y="5933440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572431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4" orient="horz" pos="3648">
          <p15:clr>
            <a:srgbClr val="FBAE40"/>
          </p15:clr>
        </p15:guide>
        <p15:guide id="5" pos="648">
          <p15:clr>
            <a:srgbClr val="FBAE40"/>
          </p15:clr>
        </p15:guide>
        <p15:guide id="6" pos="511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181100" y="1417320"/>
            <a:ext cx="6781800" cy="3745399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ctr">
              <a:lnSpc>
                <a:spcPts val="4600"/>
              </a:lnSpc>
              <a:defRPr sz="4000" baseline="0"/>
            </a:lvl1pPr>
          </a:lstStyle>
          <a:p>
            <a:r>
              <a:rPr lang="en-US" dirty="0" smtClean="0"/>
              <a:t>“Master Slide for Quotes”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5632057" y="1933996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endParaRPr lang="en-US" sz="2400" dirty="0" smtClean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181100" y="5289237"/>
            <a:ext cx="6781800" cy="403225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lvl="0"/>
            <a:r>
              <a:rPr lang="en-US" smtClean="0"/>
              <a:t>Quote source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253684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960">
          <p15:clr>
            <a:srgbClr val="FBAE40"/>
          </p15:clr>
        </p15:guide>
        <p15:guide id="2" orient="horz" pos="1584">
          <p15:clr>
            <a:srgbClr val="FBAE40"/>
          </p15:clr>
        </p15:guide>
        <p15:guide id="3" pos="57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2514600"/>
            <a:ext cx="6772940" cy="6858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>
              <a:defRPr sz="3000" baseline="0"/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770693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pos="57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7674478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0" y="1417320"/>
            <a:ext cx="678180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ctr">
              <a:lnSpc>
                <a:spcPts val="2600"/>
              </a:lnSpc>
              <a:defRPr sz="2400" baseline="0"/>
            </a:lvl1pPr>
          </a:lstStyle>
          <a:p>
            <a:r>
              <a:rPr lang="en-US" dirty="0" smtClean="0"/>
              <a:t>Closer Slide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914400" y="2377440"/>
            <a:ext cx="6781800" cy="17068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ctr">
              <a:buNone/>
              <a:defRPr sz="2400" b="1" i="0" baseline="0">
                <a:latin typeface="Arial Black" charset="0"/>
                <a:ea typeface="Arial Black" charset="0"/>
                <a:cs typeface="Arial Black" charset="0"/>
              </a:defRPr>
            </a:lvl1pPr>
            <a:lvl2pPr marL="228600" indent="0">
              <a:buNone/>
              <a:defRPr sz="2400" b="1" i="0">
                <a:latin typeface="Arial Black" charset="0"/>
                <a:ea typeface="Arial Black" charset="0"/>
                <a:cs typeface="Arial Black" charset="0"/>
              </a:defRPr>
            </a:lvl2pPr>
            <a:lvl3pPr marL="457200" indent="0">
              <a:spcBef>
                <a:spcPts val="1200"/>
              </a:spcBef>
              <a:buNone/>
              <a:defRPr sz="2400" b="1" i="0" baseline="0">
                <a:latin typeface="arial" charset="0"/>
              </a:defRPr>
            </a:lvl3pPr>
            <a:lvl5pPr marL="1828800" indent="0">
              <a:buNone/>
              <a:defRPr sz="2400" b="1" i="0"/>
            </a:lvl5pPr>
          </a:lstStyle>
          <a:p>
            <a:r>
              <a:rPr lang="en-US" dirty="0" smtClean="0"/>
              <a:t>Thank you </a:t>
            </a:r>
            <a:r>
              <a:rPr lang="en-US" smtClean="0"/>
              <a:t>text here</a:t>
            </a:r>
            <a:endParaRPr lang="en-US" dirty="0" smtClean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511" y="4585402"/>
            <a:ext cx="1301578" cy="142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48967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960">
          <p15:clr>
            <a:srgbClr val="FBAE40"/>
          </p15:clr>
        </p15:guide>
        <p15:guide id="2" orient="horz" pos="1584">
          <p15:clr>
            <a:srgbClr val="FBAE40"/>
          </p15:clr>
        </p15:guide>
        <p15:guide id="3" pos="57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914400" y="1417320"/>
            <a:ext cx="6772940" cy="6858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r>
              <a:rPr lang="en-US" dirty="0" smtClean="0"/>
              <a:t>Typical bullet slide, one line header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914400" y="2409219"/>
            <a:ext cx="6772939" cy="343579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r>
              <a:rPr lang="en-US" dirty="0" smtClean="0"/>
              <a:t>Bulleted slides should…</a:t>
            </a:r>
          </a:p>
          <a:p>
            <a:pPr lvl="1"/>
            <a:r>
              <a:rPr lang="en-US" dirty="0" smtClean="0"/>
              <a:t>only include one level of sub-bullets</a:t>
            </a:r>
          </a:p>
          <a:p>
            <a:pPr lvl="1"/>
            <a:r>
              <a:rPr lang="en-US" dirty="0" smtClean="0"/>
              <a:t>contain at most about 50 words, including the title </a:t>
            </a:r>
            <a:br>
              <a:rPr lang="en-US" dirty="0" smtClean="0"/>
            </a:br>
            <a:r>
              <a:rPr lang="en-US" dirty="0" smtClean="0"/>
              <a:t>(if you have a lot more, consider a second slide)</a:t>
            </a:r>
          </a:p>
          <a:p>
            <a:r>
              <a:rPr lang="en-US" dirty="0" smtClean="0"/>
              <a:t>If you stick to that limit, you’ll fit (this slide </a:t>
            </a:r>
            <a:br>
              <a:rPr lang="en-US" dirty="0" smtClean="0"/>
            </a:br>
            <a:r>
              <a:rPr lang="en-US" dirty="0" smtClean="0"/>
              <a:t>has 49 words)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106324" y="6612576"/>
            <a:ext cx="168089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hangingPunct="0"/>
            <a:r>
              <a:rPr lang="en-US" sz="900" baseline="0" dirty="0" smtClean="0">
                <a:solidFill>
                  <a:schemeClr val="tx1"/>
                </a:solidFill>
                <a:latin typeface="arial" charset="0"/>
              </a:rPr>
              <a:t>© Guttmacher Institute 2020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621888" y="6566410"/>
            <a:ext cx="4148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19215F1-D0DF-8D43-BE16-DFCE84540A0C}" type="slidenum">
              <a:rPr lang="en-US" sz="900" baseline="0" smtClean="0">
                <a:solidFill>
                  <a:schemeClr val="tx1"/>
                </a:solidFill>
                <a:latin typeface="arial" charset="0"/>
              </a:rPr>
              <a:pPr algn="r"/>
              <a:t>‹#›</a:t>
            </a:fld>
            <a:endParaRPr lang="en-US" sz="900" baseline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7678189" y="6566410"/>
            <a:ext cx="6931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n-US" sz="900" baseline="0" dirty="0" smtClean="0">
                <a:solidFill>
                  <a:schemeClr val="tx1"/>
                </a:solidFill>
                <a:latin typeface="arial" charset="0"/>
              </a:rPr>
              <a:t>17/09/20</a:t>
            </a:r>
            <a:endParaRPr lang="en-US" sz="900" baseline="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505731"/>
            <a:ext cx="9144000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914400" y="6177285"/>
            <a:ext cx="6781800" cy="15582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 i="1" dirty="0" smtClean="0"/>
              <a:t>Source/Footnote:</a:t>
            </a:r>
            <a:r>
              <a:rPr lang="en-US" dirty="0" smtClean="0"/>
              <a:t>Ovid ulpa perovident faciatiam cor soluptum comnim eiciet esequas pedi</a:t>
            </a:r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9144000" cy="707065"/>
          </a:xfrm>
          <a:prstGeom prst="rect">
            <a:avLst/>
          </a:prstGeom>
          <a:solidFill>
            <a:srgbClr val="1570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0" y="547576"/>
            <a:ext cx="9144000" cy="159489"/>
          </a:xfrm>
          <a:prstGeom prst="rect">
            <a:avLst/>
          </a:prstGeom>
          <a:solidFill>
            <a:srgbClr val="43B7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918" y="1"/>
            <a:ext cx="710900" cy="77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531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6" r:id="rId2"/>
    <p:sldLayoutId id="2147483677" r:id="rId3"/>
    <p:sldLayoutId id="2147483672" r:id="rId4"/>
    <p:sldLayoutId id="2147483683" r:id="rId5"/>
    <p:sldLayoutId id="2147483678" r:id="rId6"/>
    <p:sldLayoutId id="2147483667" r:id="rId7"/>
    <p:sldLayoutId id="2147483673" r:id="rId8"/>
    <p:sldLayoutId id="2147483681" r:id="rId9"/>
    <p:sldLayoutId id="2147483682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400" b="1" i="0" kern="1200" spc="0" baseline="0">
          <a:solidFill>
            <a:schemeClr val="tx1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228600" indent="-228600" algn="l" defTabSz="457200" rtl="0" eaLnBrk="1" latinLnBrk="0" hangingPunct="1">
        <a:spcBef>
          <a:spcPts val="2400"/>
        </a:spcBef>
        <a:buClr>
          <a:schemeClr val="accent5"/>
        </a:buClr>
        <a:buFont typeface="Wingdings" charset="2"/>
        <a:buChar char="§"/>
        <a:defRPr sz="2000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742950" indent="-285750" algn="l" defTabSz="457200" rtl="0" eaLnBrk="1" latinLnBrk="0" hangingPunct="1">
        <a:spcBef>
          <a:spcPts val="1200"/>
        </a:spcBef>
        <a:buFont typeface="Arial"/>
        <a:buChar char="–"/>
        <a:defRPr sz="2000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200"/>
        </a:spcBef>
        <a:buFont typeface="Arial"/>
        <a:buChar char="»"/>
        <a:defRPr sz="1800" kern="1200" baseline="0">
          <a:solidFill>
            <a:schemeClr val="tx1"/>
          </a:solidFill>
          <a:latin typeface="Tahom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 rot="10800000">
            <a:off x="0" y="6525392"/>
            <a:ext cx="9144000" cy="337279"/>
          </a:xfrm>
          <a:prstGeom prst="rect">
            <a:avLst/>
          </a:prstGeom>
          <a:solidFill>
            <a:srgbClr val="43B7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 rot="10800000">
            <a:off x="0" y="6529273"/>
            <a:ext cx="9144000" cy="244413"/>
          </a:xfrm>
          <a:prstGeom prst="rect">
            <a:avLst/>
          </a:prstGeom>
          <a:solidFill>
            <a:srgbClr val="1570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3" name="Text Placeholder 5"/>
          <p:cNvSpPr txBox="1">
            <a:spLocks/>
          </p:cNvSpPr>
          <p:nvPr userDrawn="1"/>
        </p:nvSpPr>
        <p:spPr>
          <a:xfrm>
            <a:off x="3586956" y="6549149"/>
            <a:ext cx="1970088" cy="162560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ts val="2400"/>
              </a:spcBef>
              <a:buClr>
                <a:schemeClr val="accent5"/>
              </a:buClr>
              <a:buFontTx/>
              <a:buNone/>
              <a:defRPr sz="1100" kern="120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200"/>
              </a:spcBef>
              <a:buFont typeface="Arial"/>
              <a:buChar char="–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200"/>
              </a:spcBef>
              <a:buFont typeface="Arial"/>
              <a:buChar char="»"/>
              <a:defRPr sz="1800" kern="1200" baseline="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" cap="all" baseline="0" dirty="0" smtClean="0"/>
              <a:t>© Guttmacher Institute 2020</a:t>
            </a:r>
            <a:endParaRPr lang="en-US" sz="700" cap="all" baseline="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337279"/>
          </a:xfrm>
          <a:prstGeom prst="rect">
            <a:avLst/>
          </a:prstGeom>
          <a:solidFill>
            <a:srgbClr val="43B7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3881"/>
            <a:ext cx="9144000" cy="244413"/>
          </a:xfrm>
          <a:prstGeom prst="rect">
            <a:avLst/>
          </a:prstGeom>
          <a:solidFill>
            <a:srgbClr val="1570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211" y="4668906"/>
            <a:ext cx="1301578" cy="142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384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94" r:id="rId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600" b="1" i="0" kern="1200" spc="0" baseline="0">
          <a:solidFill>
            <a:schemeClr val="tx1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0" indent="0" algn="ctr" defTabSz="457200" rtl="0" eaLnBrk="1" latinLnBrk="0" hangingPunct="1">
        <a:spcBef>
          <a:spcPts val="2400"/>
        </a:spcBef>
        <a:buClr>
          <a:schemeClr val="accent5"/>
        </a:buClr>
        <a:buFontTx/>
        <a:buNone/>
        <a:defRPr sz="2400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742950" indent="-285750" algn="l" defTabSz="457200" rtl="0" eaLnBrk="1" latinLnBrk="0" hangingPunct="1">
        <a:spcBef>
          <a:spcPts val="1200"/>
        </a:spcBef>
        <a:buFont typeface="Arial"/>
        <a:buChar char="–"/>
        <a:defRPr sz="2000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200"/>
        </a:spcBef>
        <a:buFont typeface="Arial"/>
        <a:buChar char="»"/>
        <a:defRPr sz="1800" kern="1200" baseline="0">
          <a:solidFill>
            <a:schemeClr val="tx1"/>
          </a:solidFill>
          <a:latin typeface="Tahom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2880" userDrawn="1">
          <p15:clr>
            <a:srgbClr val="F26B43"/>
          </p15:clr>
        </p15:guide>
        <p15:guide id="4" pos="576" userDrawn="1">
          <p15:clr>
            <a:srgbClr val="F26B43"/>
          </p15:clr>
        </p15:guide>
        <p15:guide id="5" orient="horz" pos="1944" userDrawn="1">
          <p15:clr>
            <a:srgbClr val="F26B43"/>
          </p15:clr>
        </p15:guide>
        <p15:guide id="6" pos="51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rot="10800000">
            <a:off x="0" y="6525392"/>
            <a:ext cx="9144000" cy="337279"/>
          </a:xfrm>
          <a:prstGeom prst="rect">
            <a:avLst/>
          </a:prstGeom>
          <a:solidFill>
            <a:srgbClr val="43B7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 rot="10800000">
            <a:off x="0" y="6529273"/>
            <a:ext cx="9144000" cy="244413"/>
          </a:xfrm>
          <a:prstGeom prst="rect">
            <a:avLst/>
          </a:prstGeom>
          <a:solidFill>
            <a:srgbClr val="1570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2" name="Text Placeholder 5"/>
          <p:cNvSpPr txBox="1">
            <a:spLocks/>
          </p:cNvSpPr>
          <p:nvPr userDrawn="1"/>
        </p:nvSpPr>
        <p:spPr>
          <a:xfrm>
            <a:off x="3586956" y="6549149"/>
            <a:ext cx="1970088" cy="162560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ts val="2400"/>
              </a:spcBef>
              <a:buClr>
                <a:schemeClr val="accent5"/>
              </a:buClr>
              <a:buFontTx/>
              <a:buNone/>
              <a:defRPr sz="1100" kern="120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ts val="1200"/>
              </a:spcBef>
              <a:buFont typeface="Arial"/>
              <a:buChar char="–"/>
              <a:defRPr sz="200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200"/>
              </a:spcBef>
              <a:buFont typeface="Arial"/>
              <a:buChar char="»"/>
              <a:defRPr sz="1800" kern="1200" baseline="0">
                <a:solidFill>
                  <a:schemeClr val="tx1"/>
                </a:solidFill>
                <a:latin typeface="Tahom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" cap="all" baseline="0" dirty="0" smtClean="0"/>
              <a:t>© Guttmacher Institute 2016</a:t>
            </a:r>
            <a:endParaRPr lang="en-US" sz="700" cap="all" baseline="0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9144000" cy="337279"/>
          </a:xfrm>
          <a:prstGeom prst="rect">
            <a:avLst/>
          </a:prstGeom>
          <a:solidFill>
            <a:srgbClr val="43B7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3881"/>
            <a:ext cx="9144000" cy="244413"/>
          </a:xfrm>
          <a:prstGeom prst="rect">
            <a:avLst/>
          </a:prstGeom>
          <a:solidFill>
            <a:srgbClr val="1570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966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600" b="1" i="0" kern="1200" spc="0" baseline="0">
          <a:solidFill>
            <a:schemeClr val="tx1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0" indent="0" algn="ctr" defTabSz="457200" rtl="0" eaLnBrk="1" latinLnBrk="0" hangingPunct="1">
        <a:spcBef>
          <a:spcPts val="2400"/>
        </a:spcBef>
        <a:buClr>
          <a:schemeClr val="accent5"/>
        </a:buClr>
        <a:buFontTx/>
        <a:buNone/>
        <a:defRPr sz="2400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742950" indent="-285750" algn="l" defTabSz="457200" rtl="0" eaLnBrk="1" latinLnBrk="0" hangingPunct="1">
        <a:spcBef>
          <a:spcPts val="1200"/>
        </a:spcBef>
        <a:buFont typeface="Arial"/>
        <a:buChar char="–"/>
        <a:defRPr sz="2000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200"/>
        </a:spcBef>
        <a:buFont typeface="Arial"/>
        <a:buChar char="»"/>
        <a:defRPr sz="1800" kern="1200" baseline="0">
          <a:solidFill>
            <a:schemeClr val="tx1"/>
          </a:solidFill>
          <a:latin typeface="Tahom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2880">
          <p15:clr>
            <a:srgbClr val="F26B43"/>
          </p15:clr>
        </p15:guide>
        <p15:guide id="4" pos="576">
          <p15:clr>
            <a:srgbClr val="F26B43"/>
          </p15:clr>
        </p15:guide>
        <p15:guide id="5" orient="horz" pos="1944">
          <p15:clr>
            <a:srgbClr val="F26B43"/>
          </p15:clr>
        </p15:guide>
        <p15:guide id="6" pos="518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865" y="1602889"/>
            <a:ext cx="8481861" cy="1164048"/>
          </a:xfrm>
        </p:spPr>
        <p:txBody>
          <a:bodyPr/>
          <a:lstStyle/>
          <a:p>
            <a:r>
              <a:rPr lang="en-US" sz="3000" dirty="0" smtClean="0"/>
              <a:t>Session 9: Likelihood of having complications by provider type &amp; Proportion of women receiving care for abortion complications in facilities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mtClean="0"/>
              <a:t>October 1,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Onikepe Owolabi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8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4094" y="1780978"/>
            <a:ext cx="8337177" cy="4270572"/>
          </a:xfrm>
        </p:spPr>
        <p:txBody>
          <a:bodyPr numCol="1"/>
          <a:lstStyle/>
          <a:p>
            <a:pPr>
              <a:spcAft>
                <a:spcPts val="600"/>
              </a:spcAft>
            </a:pPr>
            <a:r>
              <a:rPr lang="en-US" sz="1800" b="0" i="1" dirty="0" smtClean="0"/>
              <a:t>Zimbabwe questionnaire Q302-313</a:t>
            </a:r>
            <a:endParaRPr lang="en-US" sz="1800" b="0" dirty="0" smtClean="0"/>
          </a:p>
          <a:p>
            <a:pPr>
              <a:spcAft>
                <a:spcPts val="600"/>
              </a:spcAft>
            </a:pPr>
            <a:endParaRPr lang="en-US" sz="1800" b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8358" y="711349"/>
            <a:ext cx="7090321" cy="924564"/>
          </a:xfrm>
        </p:spPr>
        <p:txBody>
          <a:bodyPr/>
          <a:lstStyle/>
          <a:p>
            <a:pPr algn="ctr"/>
            <a:r>
              <a:rPr lang="en-US" dirty="0" smtClean="0"/>
              <a:t>Likelihood of complications (surgical abortions)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818" y="2244710"/>
            <a:ext cx="7718654" cy="395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99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4094" y="1780978"/>
            <a:ext cx="8337177" cy="4270572"/>
          </a:xfrm>
        </p:spPr>
        <p:txBody>
          <a:bodyPr numCol="1"/>
          <a:lstStyle/>
          <a:p>
            <a:pPr>
              <a:spcAft>
                <a:spcPts val="600"/>
              </a:spcAft>
            </a:pPr>
            <a:r>
              <a:rPr lang="en-US" sz="1800" b="0" i="1" dirty="0" smtClean="0"/>
              <a:t>Zimbabwe questionnaire Q302-313</a:t>
            </a:r>
            <a:endParaRPr lang="en-US" sz="1800" b="0" dirty="0" smtClean="0"/>
          </a:p>
          <a:p>
            <a:pPr>
              <a:spcAft>
                <a:spcPts val="600"/>
              </a:spcAft>
            </a:pPr>
            <a:endParaRPr lang="en-US" sz="1800" b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8358" y="711348"/>
            <a:ext cx="6930523" cy="851121"/>
          </a:xfrm>
        </p:spPr>
        <p:txBody>
          <a:bodyPr/>
          <a:lstStyle/>
          <a:p>
            <a:pPr algn="ctr"/>
            <a:r>
              <a:rPr lang="en-US" dirty="0" smtClean="0"/>
              <a:t>Likelihood of complications (medical abortions)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378" y="2133725"/>
            <a:ext cx="7870608" cy="4301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45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4094" y="1780978"/>
            <a:ext cx="8337177" cy="4270572"/>
          </a:xfrm>
        </p:spPr>
        <p:txBody>
          <a:bodyPr numCol="1"/>
          <a:lstStyle/>
          <a:p>
            <a:pPr>
              <a:spcAft>
                <a:spcPts val="600"/>
              </a:spcAft>
            </a:pPr>
            <a:r>
              <a:rPr lang="en-US" sz="1800" b="0" i="1" dirty="0" smtClean="0"/>
              <a:t>Zimbabwe questionnaire Q302-313</a:t>
            </a:r>
            <a:endParaRPr lang="en-US" sz="1800" b="0" dirty="0" smtClean="0"/>
          </a:p>
          <a:p>
            <a:pPr>
              <a:spcAft>
                <a:spcPts val="600"/>
              </a:spcAft>
            </a:pPr>
            <a:endParaRPr lang="en-US" sz="1800" b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57035" y="835636"/>
            <a:ext cx="6781800" cy="685800"/>
          </a:xfrm>
        </p:spPr>
        <p:txBody>
          <a:bodyPr/>
          <a:lstStyle/>
          <a:p>
            <a:pPr algn="ctr"/>
            <a:r>
              <a:rPr lang="en-US" dirty="0" smtClean="0"/>
              <a:t>Likelihood of complications (other complications)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492" y="2123370"/>
            <a:ext cx="8562699" cy="4327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5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4094" y="1780978"/>
            <a:ext cx="8337177" cy="4270572"/>
          </a:xfrm>
        </p:spPr>
        <p:txBody>
          <a:bodyPr numCol="1"/>
          <a:lstStyle/>
          <a:p>
            <a:pPr>
              <a:spcAft>
                <a:spcPts val="600"/>
              </a:spcAft>
            </a:pPr>
            <a:r>
              <a:rPr lang="en-US" sz="1800" b="0" i="1" dirty="0" smtClean="0"/>
              <a:t>Zimbabwe questionnaire Q314-316</a:t>
            </a:r>
          </a:p>
          <a:p>
            <a:pPr>
              <a:spcAft>
                <a:spcPts val="600"/>
              </a:spcAft>
            </a:pPr>
            <a:endParaRPr lang="en-US" sz="1800" b="0" i="1" dirty="0" smtClean="0"/>
          </a:p>
          <a:p>
            <a:pPr>
              <a:spcAft>
                <a:spcPts val="600"/>
              </a:spcAft>
            </a:pPr>
            <a:endParaRPr lang="en-US" sz="1800" b="0" dirty="0" smtClean="0"/>
          </a:p>
          <a:p>
            <a:pPr>
              <a:spcAft>
                <a:spcPts val="600"/>
              </a:spcAft>
            </a:pPr>
            <a:endParaRPr lang="en-US" sz="1800" b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8359" y="846274"/>
            <a:ext cx="6781800" cy="685800"/>
          </a:xfrm>
        </p:spPr>
        <p:txBody>
          <a:bodyPr/>
          <a:lstStyle/>
          <a:p>
            <a:pPr algn="ctr"/>
            <a:r>
              <a:rPr lang="en-US" dirty="0" smtClean="0"/>
              <a:t>Proportion treated for complications (surgical abortions)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669" y="2304496"/>
            <a:ext cx="8693512" cy="348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58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4094" y="1780978"/>
            <a:ext cx="8337177" cy="4270572"/>
          </a:xfrm>
        </p:spPr>
        <p:txBody>
          <a:bodyPr numCol="1"/>
          <a:lstStyle/>
          <a:p>
            <a:pPr>
              <a:spcAft>
                <a:spcPts val="600"/>
              </a:spcAft>
            </a:pPr>
            <a:r>
              <a:rPr lang="en-US" sz="1800" b="0" i="1" dirty="0" smtClean="0"/>
              <a:t>Zimbabwe questionnaire Q314-316</a:t>
            </a:r>
          </a:p>
          <a:p>
            <a:pPr>
              <a:spcAft>
                <a:spcPts val="600"/>
              </a:spcAft>
            </a:pPr>
            <a:endParaRPr lang="en-US" sz="1800" b="0" i="1" dirty="0" smtClean="0"/>
          </a:p>
          <a:p>
            <a:pPr>
              <a:spcAft>
                <a:spcPts val="600"/>
              </a:spcAft>
            </a:pPr>
            <a:endParaRPr lang="en-US" sz="1800" b="0" dirty="0" smtClean="0"/>
          </a:p>
          <a:p>
            <a:pPr>
              <a:spcAft>
                <a:spcPts val="600"/>
              </a:spcAft>
            </a:pPr>
            <a:endParaRPr lang="en-US" sz="1800" b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8359" y="846274"/>
            <a:ext cx="6781800" cy="685800"/>
          </a:xfrm>
        </p:spPr>
        <p:txBody>
          <a:bodyPr/>
          <a:lstStyle/>
          <a:p>
            <a:pPr algn="ctr"/>
            <a:r>
              <a:rPr lang="en-US" dirty="0" smtClean="0"/>
              <a:t>Proportion treated for complications (surgical abortions)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61" y="2582987"/>
            <a:ext cx="8345010" cy="223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90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4094" y="1780978"/>
            <a:ext cx="8337177" cy="4270572"/>
          </a:xfrm>
        </p:spPr>
        <p:txBody>
          <a:bodyPr numCol="1"/>
          <a:lstStyle/>
          <a:p>
            <a:pPr>
              <a:spcAft>
                <a:spcPts val="600"/>
              </a:spcAft>
            </a:pPr>
            <a:r>
              <a:rPr lang="en-US" sz="1800" b="0" i="1" dirty="0" smtClean="0"/>
              <a:t>Zimbabwe questionnaire Q314-316</a:t>
            </a:r>
          </a:p>
          <a:p>
            <a:pPr>
              <a:spcAft>
                <a:spcPts val="600"/>
              </a:spcAft>
            </a:pPr>
            <a:endParaRPr lang="en-US" sz="1800" b="0" i="1" dirty="0" smtClean="0"/>
          </a:p>
          <a:p>
            <a:pPr>
              <a:spcAft>
                <a:spcPts val="600"/>
              </a:spcAft>
            </a:pPr>
            <a:endParaRPr lang="en-US" sz="1800" b="0" dirty="0" smtClean="0"/>
          </a:p>
          <a:p>
            <a:pPr>
              <a:spcAft>
                <a:spcPts val="600"/>
              </a:spcAft>
            </a:pPr>
            <a:endParaRPr lang="en-US" sz="1800" b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8359" y="846274"/>
            <a:ext cx="6781800" cy="685800"/>
          </a:xfrm>
        </p:spPr>
        <p:txBody>
          <a:bodyPr/>
          <a:lstStyle/>
          <a:p>
            <a:pPr algn="ctr"/>
            <a:r>
              <a:rPr lang="en-US" dirty="0" smtClean="0"/>
              <a:t>Proportion treated for complications (surgical abortions)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737" y="2512844"/>
            <a:ext cx="8897976" cy="2443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37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 anchor="t" anchorCtr="0">
        <a:noAutofit/>
      </a:bodyPr>
      <a:lstStyle>
        <a:defPPr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asty bites APC.potx" id="{08B6B461-0172-42E6-AC4A-01C98F1F9530}" vid="{1EE4ADC6-C434-461E-B4A4-317A417CCD84}"/>
    </a:ext>
  </a:extLst>
</a:theme>
</file>

<file path=ppt/theme/theme2.xml><?xml version="1.0" encoding="utf-8"?>
<a:theme xmlns:a="http://schemas.openxmlformats.org/drawingml/2006/main" name="Presentation 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 anchor="t" anchorCtr="0">
        <a:noAutofit/>
      </a:bodyPr>
      <a:lstStyle>
        <a:defPPr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asty bites APC.potx" id="{08B6B461-0172-42E6-AC4A-01C98F1F9530}" vid="{AF60A424-DDEB-4E29-AE9D-6C6CDF04E63E}"/>
    </a:ext>
  </a:extLst>
</a:theme>
</file>

<file path=ppt/theme/theme3.xml><?xml version="1.0" encoding="utf-8"?>
<a:theme xmlns:a="http://schemas.openxmlformats.org/drawingml/2006/main" name="2_Presentation 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 anchor="t" anchorCtr="0">
        <a:noAutofit/>
      </a:bodyPr>
      <a:lstStyle>
        <a:defPPr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asty bites APC.potx" id="{08B6B461-0172-42E6-AC4A-01C98F1F9530}" vid="{D6D6B96F-5875-42F7-8190-17230DCC36A9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3D4684EBEF71428482A2ACE64A4231" ma:contentTypeVersion="4" ma:contentTypeDescription="Create a new document." ma:contentTypeScope="" ma:versionID="2a5e964165e98e06ba5bd7421e457436">
  <xsd:schema xmlns:xsd="http://www.w3.org/2001/XMLSchema" xmlns:xs="http://www.w3.org/2001/XMLSchema" xmlns:p="http://schemas.microsoft.com/office/2006/metadata/properties" xmlns:ns2="03551822-cd4f-46f6-9725-f4ea4021d339" xmlns:ns3="68978b9e-4d23-463e-9b9e-4c1cb84f87fa" targetNamespace="http://schemas.microsoft.com/office/2006/metadata/properties" ma:root="true" ma:fieldsID="41e7d11ab1091e51caabc0bd7375f418" ns2:_="" ns3:_="">
    <xsd:import namespace="03551822-cd4f-46f6-9725-f4ea4021d339"/>
    <xsd:import namespace="68978b9e-4d23-463e-9b9e-4c1cb84f87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551822-cd4f-46f6-9725-f4ea4021d3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978b9e-4d23-463e-9b9e-4c1cb84f87f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132439-DDE4-48AC-BECE-3D008A54FD62}"/>
</file>

<file path=customXml/itemProps2.xml><?xml version="1.0" encoding="utf-8"?>
<ds:datastoreItem xmlns:ds="http://schemas.openxmlformats.org/officeDocument/2006/customXml" ds:itemID="{63911201-E95F-413A-8DCE-5BA2D74CF581}"/>
</file>

<file path=customXml/itemProps3.xml><?xml version="1.0" encoding="utf-8"?>
<ds:datastoreItem xmlns:ds="http://schemas.openxmlformats.org/officeDocument/2006/customXml" ds:itemID="{0FEECDF2-1482-4583-A04D-9A00603EB63A}"/>
</file>

<file path=docProps/app.xml><?xml version="1.0" encoding="utf-8"?>
<Properties xmlns="http://schemas.openxmlformats.org/officeDocument/2006/extended-properties" xmlns:vt="http://schemas.openxmlformats.org/officeDocument/2006/docPropsVTypes">
  <Template>tasty bites APC</Template>
  <TotalTime>7580</TotalTime>
  <Words>97</Words>
  <Application>Microsoft Office PowerPoint</Application>
  <PresentationFormat>On-screen Show (4:3)</PresentationFormat>
  <Paragraphs>25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</vt:lpstr>
      <vt:lpstr>Arial Black</vt:lpstr>
      <vt:lpstr>Calibri</vt:lpstr>
      <vt:lpstr>Tahoma</vt:lpstr>
      <vt:lpstr>Wingdings</vt:lpstr>
      <vt:lpstr>1_Office Theme</vt:lpstr>
      <vt:lpstr>Presentation Title Slide</vt:lpstr>
      <vt:lpstr>2_Presentation Title Slide</vt:lpstr>
      <vt:lpstr>Session 9: Likelihood of having complications by provider type &amp; Proportion of women receiving care for abortion complications in facilities</vt:lpstr>
      <vt:lpstr>Likelihood of complications (surgical abortions)</vt:lpstr>
      <vt:lpstr>Likelihood of complications (medical abortions)</vt:lpstr>
      <vt:lpstr>Likelihood of complications (other complications)</vt:lpstr>
      <vt:lpstr>Proportion treated for complications (surgical abortions)</vt:lpstr>
      <vt:lpstr>Proportion treated for complications (surgical abortions)</vt:lpstr>
      <vt:lpstr>Proportion treated for complications (surgical abortions)</vt:lpstr>
    </vt:vector>
  </TitlesOfParts>
  <Manager/>
  <Company>Microsoft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Abortion Incidence and Service Availability, 2014</dc:title>
  <dc:subject/>
  <dc:creator>Rachel Jones</dc:creator>
  <cp:keywords/>
  <dc:description/>
  <cp:lastModifiedBy>Onikepe Owolabi</cp:lastModifiedBy>
  <cp:revision>292</cp:revision>
  <cp:lastPrinted>2020-08-31T12:19:30Z</cp:lastPrinted>
  <dcterms:created xsi:type="dcterms:W3CDTF">2017-01-04T16:45:44Z</dcterms:created>
  <dcterms:modified xsi:type="dcterms:W3CDTF">2020-10-01T00:57:00Z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0x010100E33D4684EBEF71428482A2ACE64A4231</vt:lpwstr>
  </property>
</Properties>
</file>